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4" r:id="rId3"/>
    <p:sldMasterId id="2147483708" r:id="rId4"/>
  </p:sldMasterIdLst>
  <p:sldIdLst>
    <p:sldId id="256" r:id="rId5"/>
    <p:sldId id="445" r:id="rId6"/>
    <p:sldId id="434" r:id="rId7"/>
    <p:sldId id="420" r:id="rId8"/>
    <p:sldId id="375" r:id="rId9"/>
    <p:sldId id="435" r:id="rId10"/>
    <p:sldId id="446" r:id="rId11"/>
    <p:sldId id="447" r:id="rId12"/>
    <p:sldId id="448" r:id="rId13"/>
    <p:sldId id="460" r:id="rId14"/>
    <p:sldId id="424" r:id="rId15"/>
    <p:sldId id="449" r:id="rId16"/>
    <p:sldId id="450" r:id="rId17"/>
    <p:sldId id="451" r:id="rId18"/>
    <p:sldId id="461" r:id="rId19"/>
    <p:sldId id="453" r:id="rId20"/>
    <p:sldId id="454" r:id="rId21"/>
    <p:sldId id="455" r:id="rId22"/>
    <p:sldId id="431" r:id="rId23"/>
    <p:sldId id="432" r:id="rId24"/>
    <p:sldId id="433" r:id="rId25"/>
    <p:sldId id="444" r:id="rId26"/>
    <p:sldId id="462" r:id="rId27"/>
  </p:sldIdLst>
  <p:sldSz cx="12192000" cy="6858000"/>
  <p:notesSz cx="6858000" cy="9144000"/>
  <p:embeddedFontLst>
    <p:embeddedFont>
      <p:font typeface="여기어때 잘난체 OTF" panose="020B0600000101010101" pitchFamily="34" charset="-127"/>
      <p:bold r:id="rId28"/>
    </p:embeddedFont>
    <p:embeddedFont>
      <p:font typeface="Sandoll GtNeoCond 02 Ul" panose="020B0600000101010101" pitchFamily="34" charset="-127"/>
      <p:regular r:id="rId29"/>
    </p:embeddedFont>
    <p:embeddedFont>
      <p:font typeface="Sandoll Nemony2 02 Basic Lt" panose="020B0600000101010101" pitchFamily="34" charset="-127"/>
      <p:regular r:id="rId30"/>
    </p:embeddedFont>
    <p:embeddedFont>
      <p:font typeface="Sandoll Nemony2 07 Oblique Lt" panose="020B0600000101010101" pitchFamily="34" charset="-127"/>
      <p:regular r:id="rId31"/>
    </p:embeddedFont>
    <p:embeddedFont>
      <p:font typeface="Sandoll Nemony2 09 Oblique Bd" panose="020B0600000101010101" pitchFamily="34" charset="-127"/>
      <p:regular r:id="rId32"/>
    </p:embeddedFont>
    <p:embeddedFont>
      <p:font typeface="Sandoll 고딕NeoCond 04 Rg" panose="020B0600000101010101" pitchFamily="34" charset="-127"/>
      <p:regular r:id="rId33"/>
    </p:embeddedFont>
    <p:embeddedFont>
      <p:font typeface="Sandoll 네모니 01 Basic" panose="020B0600000101010101" pitchFamily="34" charset="-127"/>
      <p:regular r:id="rId34"/>
    </p:embeddedFont>
    <p:embeddedFont>
      <p:font typeface="Sandoll 네모니2 03 Basic Rg" panose="020B0600000101010101" pitchFamily="34" charset="-127"/>
      <p:regular r:id="rId35"/>
    </p:embeddedFont>
    <p:embeddedFont>
      <p:font typeface="Sandoll 네모니2 06 Oblique Th" panose="020B0600000101010101" pitchFamily="34" charset="-127"/>
      <p:regular r:id="rId36"/>
    </p:embeddedFont>
    <p:embeddedFont>
      <p:font typeface="Sandoll 네모니2 07 Oblique Lt" panose="020B0600000101010101" pitchFamily="34" charset="-127"/>
      <p:regular r:id="rId37"/>
    </p:embeddedFont>
    <p:embeddedFont>
      <p:font typeface="Sandoll 네모니2 08 Oblique Rg" panose="020B0600000101010101" pitchFamily="34" charset="-127"/>
      <p:regular r:id="rId38"/>
    </p:embeddedFont>
    <p:embeddedFont>
      <p:font typeface="Sandoll 네모니2 09 Oblique Bd" panose="020B0600000101010101" pitchFamily="34" charset="-127"/>
      <p:regular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나눔바른고딕" panose="020B0603020101020101" pitchFamily="50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F68"/>
    <a:srgbClr val="FDE23F"/>
    <a:srgbClr val="F0ECE9"/>
    <a:srgbClr val="5B97A4"/>
    <a:srgbClr val="449CAF"/>
    <a:srgbClr val="EAA4BB"/>
    <a:srgbClr val="5D5B6A"/>
    <a:srgbClr val="9FBFE5"/>
    <a:srgbClr val="AAA4CA"/>
    <a:srgbClr val="EA8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2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90537-7C0D-47B3-8637-CF939E92B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20E092-E8B4-4B43-8E55-5DDAADA18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95837-B2AE-4625-A167-3355E054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FF857-EE5F-40A1-8899-880DAF27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7B09B-E897-4A16-9590-56C98262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9AA0D-82C0-4B80-8921-6561517D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28A292-DC63-4B4A-B102-9CC5A4157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430CF-B727-407C-A732-E7C08902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3E8BE2-2183-41B8-8017-E1DB589A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6B5EB-8BD4-4262-B81B-DAC0B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6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3EF2D7-38D4-4785-8007-2B664DF3B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5AB-E62E-4516-A62E-34C501B84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D0B19-2E37-4E36-8835-066935A8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EA7B6-A35A-493D-8508-089D5FCF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476F41-824D-4ADD-A36C-DFC3B36F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091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23CAE-2190-478F-B0A6-624F443A8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48E5A7-9265-4831-8DCA-D4B71F39A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3CED6-3C01-4B88-BD82-2A7CC69A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363E4-E583-47B6-B488-0E573954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784C9-F264-4BBD-A6B6-883F4BE0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680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7155-BC25-41DF-91EE-D0130E17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91B44-3398-45F9-BB31-1D69D9EEA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2DC3C-D32E-4256-A539-A4628FCD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45E45-E30B-469D-ADBE-6286F3AA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A33EB2-0D35-4B44-B81D-12F39742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F9A54-256D-4E10-BBF6-C58F9348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B9141-77A1-4ECB-B4AF-00001D120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DF83A-4255-4A17-8DFC-084E0E4B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9B525-19C5-4E1D-86E3-864D05D7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75403-1220-4628-ACA3-9D69AD6E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46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3A5D5-D71A-41B2-A690-29C6A69A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0DC3B-063F-49A7-9BF3-9B4B99A40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7EEBFF-68F8-4143-AA35-F9A7B8CC7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0A4A1F-AA6A-4432-93C5-F5934AC2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3A6B3-FE08-496E-BC26-EC43B1EC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A826C-0036-42C8-8B50-F93207CA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15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66085-87A2-4DC3-A6C5-B80F239A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E64AC0-9AE8-4916-94DA-65C75F58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EA2C1-5F1E-43E4-8E87-3F31C3BDA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DA7291-AE6E-46E7-9D7F-411B57D7D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56A1CD-02D9-42B8-B3DC-39D240FB7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8F72FF-B9CA-49EC-9086-26F6301B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61F5-7FA7-4EA4-92EE-847C86A40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9CCAD9-31FB-4FCD-A4CD-5086BBFE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1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FE1E0-8B08-4B1F-8DBF-8B0E9756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6A5A5F-B83B-41D1-BEF9-8046612A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278DBB-600C-4B15-B8AC-50F03E6E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7319CB-2524-4295-8EC4-BA8D6410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273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AECA6-A960-4791-A511-F8445531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2B015-A76D-40D0-B3D2-AEF3F570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390092-9019-45CE-AF66-0717E981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18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DEAAF-BB69-446D-8B47-0F45417D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9D5AE-7D2B-44D2-9665-F72F23024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C6A34A-2090-4791-9728-00FB313DA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67C25A-A39C-46DD-99EF-A55DF71F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A744CC-8943-4C94-B879-F5536BE8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C159FF-3118-4EB7-B40C-70F35A95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9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E6365-3580-4833-9C2E-5590CBF2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A9BED-0329-4ECF-B564-29853DF30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90FB4-E2F5-46E9-9D85-98F205D9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7EE85-AE26-48F5-BA4C-BC3B0E74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DB100-E66E-46D5-8145-1FA03A4D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156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7825E-4621-434D-B690-A1089954B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E853FB-672B-4807-9930-7815873EB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6A86F1-B6DB-4207-A5B2-AF4163DD4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B7AADC-6BC7-4B7E-9C12-BC629869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CFA9A5-4337-48B8-AD88-EF33A5284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62DF1-F777-4FC1-9509-654992F6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7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F07A6-400F-42FE-8A5A-0D6EE2DD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688373-7C1A-4783-A792-BE3621F6A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1686B-C88F-44AE-BD4E-FFD59ECB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5D3FDA-B5CD-43F6-AB56-3F94EAF3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49963-CABF-4620-B661-73F83F63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3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711CC0-2B54-4FDC-89AC-CF6E923AE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17B5AE-2756-4B95-8460-9C2247B8B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DD620-31AB-4345-991F-D443376C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44160-1FA0-4D06-9B8F-3FA2AECD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240D-1EE0-4C91-8202-F67FD58B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73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731BF-9495-45D9-9D3E-0CCD6D0B9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A77F14-A3EE-41D7-9940-9EA17AB45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F47F1-1A72-4FFC-A945-BBC894CC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16D65-2238-4F84-96CB-B049D73C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EC32F-9174-49BC-A9F7-66EE1095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29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369E7-8BB5-4B9E-A9CD-7825C552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A13F8-2503-494D-99F2-F98E5289F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7BE5A-1D6D-47B5-A8CE-3E75433A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43357-A5C2-4192-B229-462C8D91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AD448-2E1B-411D-9F73-A83E3136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72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36252-0EE7-40E2-B079-159BE997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C0F5A-5BA8-42B5-8C82-8D55F6E8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E72FD-1DB0-4201-A399-46486C52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4F57D-77FD-4C21-A260-563FA36F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E12D6-CABF-4D78-8C8C-4D8DF60F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43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8BA8E-B14E-4074-B053-CC6E880B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5013A-41C4-4780-AB45-6FFC976DC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81D644-05DB-4006-A049-8DC42B175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DD8EFF-50BA-40FF-BE0C-1BB97DA6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5207E-96B2-4F20-A0F2-79E90AB5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4AE2A-240D-4167-9E63-9B6E0BCF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67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15205-1B2C-4255-A1EA-1C72AA0D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9DCB7-9112-4B5D-A510-FAB1AE1B6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051287-087D-4A73-8D78-9FECE232E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8E07BF-B793-40EF-8417-4BD650E98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5C7278-B6FC-4BBB-86A0-45654459D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BE5498-A81D-43AB-9F64-A473E0AD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5DFA62-7F24-4994-A736-9A0B707C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EF49E1-F1DF-4FA2-8CD4-8C9455FD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00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BF64-462C-4E4E-BE20-503BBADF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1B141A-6BEE-4BAE-BB2C-04529710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E770F-529E-49BB-A887-07AE369D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4147F7-9F71-4F4A-9A39-872B078B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58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6A2C1A-F52D-4D70-A26F-64D960B1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277E13-392F-42FF-94E5-BEDEA031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9AA695-1E80-4E1A-A606-95EA2DE4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2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5358-1912-4A02-93B4-CD9B169D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30CC13-6DF0-48EE-A087-31E97ADD6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F478F-38E7-416E-A6D9-D6B89C82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DE65B4-9B0F-49CB-BC5E-09B27AA8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EF33A-C291-4DCF-929A-178C3E80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2636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6CF35-67E5-4457-BC65-D97A2970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56F4E-73DD-4D05-A347-1225A2F9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3D5734-E8EF-49DE-896E-ECFC7C23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1011E-2D6B-4D85-BC88-0E8E0C3C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1450C-48CE-48B5-97B5-1A7C5300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5E880-C5EC-4127-93B6-6F5D6F66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695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5003-3B2A-4CE6-8CFB-065679C1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4119F7-1525-4C00-A67F-82942B418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29EA1A-5B15-4336-9A25-985C60B62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44923B-CAA9-42E3-93DC-EB63EBC4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7C9AE-AC45-46DD-926E-4C67B9CF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A36ED-A2C6-423E-ABCA-4B82B3D3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087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17EFF-08D6-415F-8590-943AB8F5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911C4-8538-476B-B842-FB7D40DE8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E7DFC-5C18-4803-BF85-1422C3EF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7C901-8C7A-4C38-A5F5-194F4D38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73FE1-D8E5-453D-B7F6-BF9B3157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943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F2310A-B923-49D1-BC21-35A4F5E5D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EE249B-D9A4-4FAC-BC01-ED68D5D85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6134C2-1249-4C63-AAC7-CA7B4121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8CB994-6799-4224-9097-6E7253E8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C985D-ADA5-4F33-9E22-04D35144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29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4A9B7-89D4-48A0-9D7D-D88B7DFC7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F2FEF5-C11B-497C-A296-48BEE2FA3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9C65D-7FCB-4075-A884-BA01BBF0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9E8614-ED73-498B-980D-4288D010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F2B7DD-F87D-407E-8C84-BA42521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134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CAEE0-9DD0-4104-B40E-B1167954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A3FFF-7C27-44D8-9839-78B53CD78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F9FC1-6E6A-483F-8598-58FD095F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94A61D-A8C7-470D-89AA-6F82CE89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12B1C-20D1-4D49-A7C6-C2AF57A7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54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D47D0-AE40-4AF0-8B81-02A6199D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34A774-D41B-4682-89B1-7ECFE306E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4EE66-E0F0-4C3B-834D-79A1013C6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A29F3-1AA6-4AE6-B7F1-4C6EF6C9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F57E3-47AA-4B25-AB6E-684B79AB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728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0273B-D568-4979-A16D-580AAADB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5E104-92B1-4AE8-9DA6-8CC4DBF61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830A19-C67E-4A64-8E21-CC36334E1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396289-6021-4BA3-B2B5-DDD827BE6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B31CB-2F97-4DD9-8BF8-E03BC9BB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B6BD5C-63BB-40F9-9FCF-EA5A9CBE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8073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7E72F-A24E-49B1-A5C9-AFFDA60C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BDC15-37B0-42A0-A7C1-A433270C4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B4920-1D1E-4690-BD1C-4D5A4C522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530131-09B5-4135-A8D2-4CE53D5C4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3C153A-0132-4020-98FC-224B70FE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377970-A9A1-41B7-98ED-7C09E33D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5CB18C-DACA-4545-886A-177AB105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408A62-458D-43A4-8A70-82F7FFFA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13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B5F5B-EE26-4EB3-9F03-75549924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23B844-8DB6-4383-842D-BF5071A5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FD3D71-9309-42E8-8C00-DFC7A402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A58D7-FCD5-440F-B0BD-A76DB0A4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5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80087-2D23-41F4-AA58-1C121721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8667E-5997-4347-BF5F-4CCA66C6D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91FE86-1BFB-4708-A3DD-272A23F01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B72A8-FA56-4B83-9E85-E2E38EA1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E42C55-A657-4065-8714-ADBB49FCF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FD92F-3A20-4940-AED0-71C93ABF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190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3C23D0-B4D5-455D-9F05-CF66B762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6533E8-61F2-47D5-AFAD-A6E1A793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5752C-BB30-46B1-9467-32DFA673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16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7AF7F-81A8-4D9F-877F-9ADEBEDD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CC74B-57F4-4D6F-B587-5CE91F9C2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6A2AA7-139B-4F0A-96C6-20123DB1E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B7B76-F503-454A-9026-BD59CC3A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881BF-D468-4B54-A594-44B3F2AD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8BFBED-2466-444B-A43A-59C1F572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9596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AC72D-166B-49D9-B9EF-F8F37D61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1F8D33-9BD4-4633-A28C-C450D8C32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975828-6BBC-41EB-BAFB-AAEC262DB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4745DE-9F44-4D2D-AF91-A756C3F1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330C1D-E65C-49BD-9EB8-CBD864F7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99464-29D0-436B-BDB8-F0F33289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537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6CB08-496E-4A98-8CEA-0396C560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A94312-3796-44E6-95D2-5C4B4106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40783-4D33-4D51-B7C5-D77CD617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14980-CCC1-40F1-B0BB-04E08BBF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7634FA-07E2-4267-B5C4-18076E7A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97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B97532-EAAA-4282-82C7-2C56E04B5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5C4312-77C0-421A-BEDD-4A2F681A4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268B1-58E1-4BA6-8CD1-E3728978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EF739-3A2B-4804-9354-25D4AFD8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6DD6A-1404-4E26-AE4C-8FC9AEE5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00BAF-CA00-4DCF-8766-E97230B6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3FE7C-FC2D-4746-B040-22CF10D5C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E8C2B-1E01-48A2-AFB5-37A16B19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22066C-629C-4EAE-80D8-EAFEDDC8F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6609B2-0675-413D-968F-F1788B95C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22ADCE-F677-47A2-83B0-D30A5FAA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4D5412-C89F-4A30-9811-F7EE9782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B00713-58B7-4A83-A0CF-30319866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AA81B-799F-4D7E-93DD-2D88D14D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EDF9A0-A0F1-44FB-ABB5-DEF8A7CB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6C96FE-E124-4A88-BA1F-6538F3D6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79AC47-444E-495F-A197-D0207830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AB4786-ECCB-4B46-8BB7-BFDF64AD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B3ABFD-EF9D-4F5F-BD4F-E4300538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00DFE1-00B3-495C-AFCE-E37DF4B4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2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DB996-958E-4F8A-9DF1-CF9324C8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D06E5-BEE8-4D75-B245-AB9FD6665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837DB-54DB-4D57-B1FA-12A525137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6A3FC5-DDAE-4708-87D3-660E258F8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62E70-F52C-4FAA-A509-FD8DF94D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A21B0-B572-460B-97F2-F6C9E1B8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2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BBE81-5F6D-45D5-9CD0-EF8B60D8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F6BDC9-2671-44F3-9668-0BF949E9D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54F0-7F60-4F0A-BC64-26C5CD91B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B5F39E-3896-4496-BB4F-A93DBF24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ED839-CC26-4F67-8702-F559957C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71BE7-9A25-4D1B-B9B5-A61FC70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6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A18957-B89C-48FB-9D56-4C842505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B2F73-6751-4281-9E50-7E0CF2FBF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62B32-6293-4CB2-9788-3C11FDD5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E5FAB-8077-44B0-A3F8-A7DF14921B51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BCF79-9163-456B-A841-6119E03BD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D01E4-F760-417B-882E-B7E64FC21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63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35883F-F658-45E8-AE09-EAE713937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F8C694-FAD5-450E-BF31-69A294AF3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02698-919F-494B-B164-0B670917E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6A336-6633-4D9A-83A3-B809B5EE433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E720B-926B-4814-A2CF-931776A60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CFCB8-A755-4956-9E34-4A780B41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AF9BF-8C09-4075-A007-A4824ABE3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5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CC4AAA-0ACB-4553-869C-11616AFB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CA69B9-EE97-4264-A56C-95E066958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9328F0-4F6F-46CA-B5C2-41C67FFE6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B5D8D-8A47-4BB2-BEAD-3854CCB17B4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FAA05-601D-4D39-BB53-099EFDE7B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A6EA3-534A-4E74-B545-EAFE3D186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3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32A9B1-5E02-4EF0-B0C2-319660D1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521FB-A4D2-403E-900E-114272C52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349A7-8E4A-4D8F-865B-8AE3550DE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01361-ADE2-4BE0-8C7A-6E5D952289DF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2DFB9-A906-4A7D-B997-E92F80C3D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3A8EC-6210-4F19-A487-8D08C8DFB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5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8650492-62C2-44A4-A046-85158F9DD3C8}"/>
              </a:ext>
            </a:extLst>
          </p:cNvPr>
          <p:cNvSpPr txBox="1"/>
          <p:nvPr/>
        </p:nvSpPr>
        <p:spPr>
          <a:xfrm>
            <a:off x="4562474" y="1745230"/>
            <a:ext cx="306705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7000" dirty="0" err="1">
                <a:ln w="19050">
                  <a:solidFill>
                    <a:srgbClr val="F1ECD3"/>
                  </a:solidFill>
                </a:ln>
                <a:solidFill>
                  <a:srgbClr val="3C3A44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내가만든피피티애오</a:t>
            </a:r>
            <a:endParaRPr lang="ko-KR" altLang="en-US" sz="7000" dirty="0">
              <a:ln w="19050">
                <a:solidFill>
                  <a:srgbClr val="F1ECD3"/>
                </a:solidFill>
              </a:ln>
              <a:solidFill>
                <a:srgbClr val="3C3A44"/>
              </a:solidFill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CF269-4AEB-4278-93CB-D6273C81F748}"/>
              </a:ext>
            </a:extLst>
          </p:cNvPr>
          <p:cNvSpPr/>
          <p:nvPr/>
        </p:nvSpPr>
        <p:spPr>
          <a:xfrm>
            <a:off x="4342614" y="1675614"/>
            <a:ext cx="3506772" cy="3506772"/>
          </a:xfrm>
          <a:prstGeom prst="rect">
            <a:avLst/>
          </a:prstGeom>
          <a:noFill/>
          <a:ln w="60325" cap="rnd">
            <a:gradFill flip="none" rotWithShape="1">
              <a:gsLst>
                <a:gs pos="0">
                  <a:srgbClr val="E4A1B7"/>
                </a:gs>
                <a:gs pos="100000">
                  <a:srgbClr val="AAA4CA"/>
                </a:gs>
              </a:gsLst>
              <a:lin ang="5400000" scaled="1"/>
              <a:tileRect/>
            </a:gradFill>
            <a:round/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6E151F64-E673-3841-B9EA-0276F701D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426200"/>
            <a:ext cx="5181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B43EDDF-994E-487D-8879-AA8B93AD37A7}"/>
              </a:ext>
            </a:extLst>
          </p:cNvPr>
          <p:cNvSpPr/>
          <p:nvPr/>
        </p:nvSpPr>
        <p:spPr>
          <a:xfrm>
            <a:off x="2111085" y="4096014"/>
            <a:ext cx="260909" cy="260909"/>
          </a:xfrm>
          <a:prstGeom prst="ellipse">
            <a:avLst/>
          </a:prstGeom>
          <a:solidFill>
            <a:srgbClr val="F0ECE9"/>
          </a:solidFill>
          <a:ln w="79375">
            <a:solidFill>
              <a:srgbClr val="EAA4BB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17905D3-92E9-4C3E-8ED6-30161982B37C}"/>
              </a:ext>
            </a:extLst>
          </p:cNvPr>
          <p:cNvSpPr/>
          <p:nvPr/>
        </p:nvSpPr>
        <p:spPr>
          <a:xfrm>
            <a:off x="3652869" y="4096013"/>
            <a:ext cx="260909" cy="260909"/>
          </a:xfrm>
          <a:prstGeom prst="ellipse">
            <a:avLst/>
          </a:prstGeom>
          <a:solidFill>
            <a:schemeClr val="bg1"/>
          </a:solidFill>
          <a:ln w="79375">
            <a:solidFill>
              <a:srgbClr val="EAD651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B5B894-E7C6-4078-A094-E1F87FF526FA}"/>
              </a:ext>
            </a:extLst>
          </p:cNvPr>
          <p:cNvSpPr/>
          <p:nvPr/>
        </p:nvSpPr>
        <p:spPr>
          <a:xfrm>
            <a:off x="5194653" y="4096012"/>
            <a:ext cx="260909" cy="260909"/>
          </a:xfrm>
          <a:prstGeom prst="ellipse">
            <a:avLst/>
          </a:prstGeom>
          <a:solidFill>
            <a:srgbClr val="F0ECE9"/>
          </a:solidFill>
          <a:ln w="79375">
            <a:solidFill>
              <a:srgbClr val="EAA4BB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1C84ED-1DAD-40F0-9A97-4D00C8066033}"/>
              </a:ext>
            </a:extLst>
          </p:cNvPr>
          <p:cNvSpPr/>
          <p:nvPr/>
        </p:nvSpPr>
        <p:spPr>
          <a:xfrm>
            <a:off x="6736437" y="4096011"/>
            <a:ext cx="260909" cy="260909"/>
          </a:xfrm>
          <a:prstGeom prst="ellipse">
            <a:avLst/>
          </a:prstGeom>
          <a:solidFill>
            <a:schemeClr val="bg1"/>
          </a:solidFill>
          <a:ln w="79375">
            <a:solidFill>
              <a:srgbClr val="EAD651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261DFD-D7BE-44C3-BAD9-A026F592B51E}"/>
              </a:ext>
            </a:extLst>
          </p:cNvPr>
          <p:cNvSpPr/>
          <p:nvPr/>
        </p:nvSpPr>
        <p:spPr>
          <a:xfrm>
            <a:off x="8278221" y="4096010"/>
            <a:ext cx="260909" cy="260909"/>
          </a:xfrm>
          <a:prstGeom prst="ellipse">
            <a:avLst/>
          </a:prstGeom>
          <a:solidFill>
            <a:srgbClr val="F0ECE9"/>
          </a:solidFill>
          <a:ln w="79375">
            <a:solidFill>
              <a:srgbClr val="EAA4BB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1D8D055-E500-46FB-8188-77299581E1C3}"/>
              </a:ext>
            </a:extLst>
          </p:cNvPr>
          <p:cNvSpPr/>
          <p:nvPr/>
        </p:nvSpPr>
        <p:spPr>
          <a:xfrm>
            <a:off x="9820005" y="4096009"/>
            <a:ext cx="260909" cy="260909"/>
          </a:xfrm>
          <a:prstGeom prst="ellipse">
            <a:avLst/>
          </a:prstGeom>
          <a:solidFill>
            <a:schemeClr val="bg1"/>
          </a:solidFill>
          <a:ln w="79375">
            <a:solidFill>
              <a:srgbClr val="EAD651"/>
            </a:solidFill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AE091B-E24E-40C2-A39E-AF95088171A5}"/>
              </a:ext>
            </a:extLst>
          </p:cNvPr>
          <p:cNvCxnSpPr/>
          <p:nvPr/>
        </p:nvCxnSpPr>
        <p:spPr>
          <a:xfrm>
            <a:off x="2509838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A96FBA5-5D70-4A82-B4B5-CA392362DC9F}"/>
              </a:ext>
            </a:extLst>
          </p:cNvPr>
          <p:cNvCxnSpPr/>
          <p:nvPr/>
        </p:nvCxnSpPr>
        <p:spPr>
          <a:xfrm>
            <a:off x="4052888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996733-3B4A-4567-9B30-C429C266C08B}"/>
              </a:ext>
            </a:extLst>
          </p:cNvPr>
          <p:cNvCxnSpPr/>
          <p:nvPr/>
        </p:nvCxnSpPr>
        <p:spPr>
          <a:xfrm>
            <a:off x="5600700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ED63A64-1AB1-452D-9C31-4267F907D572}"/>
              </a:ext>
            </a:extLst>
          </p:cNvPr>
          <p:cNvCxnSpPr/>
          <p:nvPr/>
        </p:nvCxnSpPr>
        <p:spPr>
          <a:xfrm>
            <a:off x="7148213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865E011-72BA-4BE8-BB59-431532B17C75}"/>
              </a:ext>
            </a:extLst>
          </p:cNvPr>
          <p:cNvCxnSpPr/>
          <p:nvPr/>
        </p:nvCxnSpPr>
        <p:spPr>
          <a:xfrm>
            <a:off x="8686500" y="4226463"/>
            <a:ext cx="990600" cy="0"/>
          </a:xfrm>
          <a:prstGeom prst="line">
            <a:avLst/>
          </a:prstGeom>
          <a:ln w="31750" cap="rnd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10887FDC-DF9A-44F1-8FD8-80B9E2B1284D}"/>
              </a:ext>
            </a:extLst>
          </p:cNvPr>
          <p:cNvSpPr/>
          <p:nvPr/>
        </p:nvSpPr>
        <p:spPr>
          <a:xfrm rot="10800000">
            <a:off x="1772603" y="2873194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A4BB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6DF6AC5-DAA6-4A5D-ACEA-4B807F43F959}"/>
              </a:ext>
            </a:extLst>
          </p:cNvPr>
          <p:cNvSpPr/>
          <p:nvPr/>
        </p:nvSpPr>
        <p:spPr>
          <a:xfrm rot="10800000">
            <a:off x="4858820" y="2873194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A4BB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ED1FB6ED-7FA1-435E-9C50-36EAA1E691A2}"/>
              </a:ext>
            </a:extLst>
          </p:cNvPr>
          <p:cNvSpPr/>
          <p:nvPr/>
        </p:nvSpPr>
        <p:spPr>
          <a:xfrm rot="10800000">
            <a:off x="7942388" y="2873194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A4BB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E9A1B206-65C9-452F-BD9D-65F3E6FD303F}"/>
              </a:ext>
            </a:extLst>
          </p:cNvPr>
          <p:cNvSpPr/>
          <p:nvPr/>
        </p:nvSpPr>
        <p:spPr>
          <a:xfrm rot="10800000" flipV="1">
            <a:off x="3317036" y="4548858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D651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B73B733D-2016-4FC8-8700-CEEFB7FD5463}"/>
              </a:ext>
            </a:extLst>
          </p:cNvPr>
          <p:cNvSpPr/>
          <p:nvPr/>
        </p:nvSpPr>
        <p:spPr>
          <a:xfrm rot="10800000" flipV="1">
            <a:off x="6400604" y="4548858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D651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BD32B311-96DE-4AE6-B94C-91106794BCB7}"/>
              </a:ext>
            </a:extLst>
          </p:cNvPr>
          <p:cNvSpPr/>
          <p:nvPr/>
        </p:nvSpPr>
        <p:spPr>
          <a:xfrm rot="10800000" flipV="1">
            <a:off x="9484172" y="4548858"/>
            <a:ext cx="932574" cy="1077697"/>
          </a:xfrm>
          <a:custGeom>
            <a:avLst/>
            <a:gdLst>
              <a:gd name="connsiteX0" fmla="*/ 466287 w 932574"/>
              <a:gd name="connsiteY0" fmla="*/ 1077697 h 1077697"/>
              <a:gd name="connsiteX1" fmla="*/ 0 w 932574"/>
              <a:gd name="connsiteY1" fmla="*/ 611410 h 1077697"/>
              <a:gd name="connsiteX2" fmla="*/ 372314 w 932574"/>
              <a:gd name="connsiteY2" fmla="*/ 154596 h 1077697"/>
              <a:gd name="connsiteX3" fmla="*/ 378653 w 932574"/>
              <a:gd name="connsiteY3" fmla="*/ 153957 h 1077697"/>
              <a:gd name="connsiteX4" fmla="*/ 466287 w 932574"/>
              <a:gd name="connsiteY4" fmla="*/ 0 h 1077697"/>
              <a:gd name="connsiteX5" fmla="*/ 553921 w 932574"/>
              <a:gd name="connsiteY5" fmla="*/ 153957 h 1077697"/>
              <a:gd name="connsiteX6" fmla="*/ 560260 w 932574"/>
              <a:gd name="connsiteY6" fmla="*/ 154596 h 1077697"/>
              <a:gd name="connsiteX7" fmla="*/ 932574 w 932574"/>
              <a:gd name="connsiteY7" fmla="*/ 611410 h 1077697"/>
              <a:gd name="connsiteX8" fmla="*/ 466287 w 932574"/>
              <a:gd name="connsiteY8" fmla="*/ 1077697 h 107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74" h="1077697">
                <a:moveTo>
                  <a:pt x="466287" y="1077697"/>
                </a:moveTo>
                <a:cubicBezTo>
                  <a:pt x="208764" y="1077697"/>
                  <a:pt x="0" y="868933"/>
                  <a:pt x="0" y="611410"/>
                </a:cubicBezTo>
                <a:cubicBezTo>
                  <a:pt x="0" y="386078"/>
                  <a:pt x="159835" y="198076"/>
                  <a:pt x="372314" y="154596"/>
                </a:cubicBezTo>
                <a:lnTo>
                  <a:pt x="378653" y="153957"/>
                </a:lnTo>
                <a:lnTo>
                  <a:pt x="466287" y="0"/>
                </a:lnTo>
                <a:lnTo>
                  <a:pt x="553921" y="153957"/>
                </a:lnTo>
                <a:lnTo>
                  <a:pt x="560260" y="154596"/>
                </a:lnTo>
                <a:cubicBezTo>
                  <a:pt x="772739" y="198076"/>
                  <a:pt x="932574" y="386078"/>
                  <a:pt x="932574" y="611410"/>
                </a:cubicBezTo>
                <a:cubicBezTo>
                  <a:pt x="932574" y="868933"/>
                  <a:pt x="723810" y="1077697"/>
                  <a:pt x="466287" y="1077697"/>
                </a:cubicBezTo>
                <a:close/>
              </a:path>
            </a:pathLst>
          </a:custGeom>
          <a:solidFill>
            <a:srgbClr val="EAD651"/>
          </a:solidFill>
          <a:ln w="34925" cap="rnd">
            <a:noFill/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1C1E67-1C1D-4681-9F76-235D9FE7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61" y="3081512"/>
            <a:ext cx="525372" cy="525372"/>
          </a:xfrm>
          <a:prstGeom prst="rect">
            <a:avLst/>
          </a:prstGeom>
        </p:spPr>
      </p:pic>
      <p:pic>
        <p:nvPicPr>
          <p:cNvPr id="11" name="그림 10" descr="건물, 대형, 창문, 쇼지이(가) 표시된 사진&#10;&#10;높은 신뢰도로 생성된 설명">
            <a:extLst>
              <a:ext uri="{FF2B5EF4-FFF2-40B4-BE49-F238E27FC236}">
                <a16:creationId xmlns:a16="http://schemas.microsoft.com/office/drawing/2014/main" id="{041E38A4-67DA-42A2-AA55-687B48D93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21" y="3109908"/>
            <a:ext cx="473399" cy="4733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FB8DCF-16B9-46E2-8C33-922921C5E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01" y="4941731"/>
            <a:ext cx="436802" cy="4368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22DEC6-A3D3-4108-B34D-4C550C1C8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9" y="3098488"/>
            <a:ext cx="484819" cy="4848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C70C16-EBB7-4DBF-8675-34920EBA7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4939777"/>
            <a:ext cx="459466" cy="4594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B7FC46-7178-493C-8952-C3BDACF5D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49" y="4917088"/>
            <a:ext cx="484819" cy="4848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0CDC93E-207B-456D-991F-AF40DB5BAD0E}"/>
              </a:ext>
            </a:extLst>
          </p:cNvPr>
          <p:cNvSpPr txBox="1"/>
          <p:nvPr/>
        </p:nvSpPr>
        <p:spPr>
          <a:xfrm>
            <a:off x="1985699" y="4568665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A4BB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EAA4BB"/>
              </a:solidFill>
              <a:effectLst/>
              <a:uLnTx/>
              <a:uFillTx/>
              <a:latin typeface="Sandoll 네모니2 08 Oblique Rg" panose="020B0600000101010101" pitchFamily="34" charset="-127"/>
              <a:ea typeface="Sandoll 네모니2 08 Oblique Rg" panose="020B0600000101010101" pitchFamily="34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5CFFDB-86C0-461A-BF51-FA9EF535602F}"/>
              </a:ext>
            </a:extLst>
          </p:cNvPr>
          <p:cNvSpPr txBox="1"/>
          <p:nvPr/>
        </p:nvSpPr>
        <p:spPr>
          <a:xfrm>
            <a:off x="1717196" y="5030330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첫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76DA18-C7A6-4A8C-8ADC-2AA7B526BD64}"/>
              </a:ext>
            </a:extLst>
          </p:cNvPr>
          <p:cNvSpPr txBox="1"/>
          <p:nvPr/>
        </p:nvSpPr>
        <p:spPr>
          <a:xfrm>
            <a:off x="5043619" y="4568665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C6BFEB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>
                <a:solidFill>
                  <a:srgbClr val="EAA4BB"/>
                </a:solidFill>
              </a:rPr>
              <a:t>03</a:t>
            </a:r>
            <a:endParaRPr lang="ko-KR" altLang="en-US" dirty="0">
              <a:solidFill>
                <a:srgbClr val="EAA4BB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0DB0A-99AD-45B2-8FAB-6D7E4CE0DF48}"/>
              </a:ext>
            </a:extLst>
          </p:cNvPr>
          <p:cNvSpPr txBox="1"/>
          <p:nvPr/>
        </p:nvSpPr>
        <p:spPr>
          <a:xfrm>
            <a:off x="4800764" y="5030330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세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B860DE-7444-42A4-8A6D-81134969758C}"/>
              </a:ext>
            </a:extLst>
          </p:cNvPr>
          <p:cNvSpPr txBox="1"/>
          <p:nvPr/>
        </p:nvSpPr>
        <p:spPr>
          <a:xfrm>
            <a:off x="8124784" y="456866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C6BFEB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 dirty="0">
                <a:solidFill>
                  <a:srgbClr val="EAA4BB"/>
                </a:solidFill>
              </a:rPr>
              <a:t>05</a:t>
            </a:r>
            <a:endParaRPr lang="ko-KR" altLang="en-US" dirty="0">
              <a:solidFill>
                <a:srgbClr val="EAA4BB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55AF28-9DE2-4D18-A157-25B4D591BF23}"/>
              </a:ext>
            </a:extLst>
          </p:cNvPr>
          <p:cNvSpPr txBox="1"/>
          <p:nvPr/>
        </p:nvSpPr>
        <p:spPr>
          <a:xfrm>
            <a:off x="7884333" y="5030330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다섯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2968CF-5D3D-4EE9-AD79-53DDFCC40970}"/>
              </a:ext>
            </a:extLst>
          </p:cNvPr>
          <p:cNvSpPr txBox="1"/>
          <p:nvPr/>
        </p:nvSpPr>
        <p:spPr>
          <a:xfrm>
            <a:off x="3502124" y="2885298"/>
            <a:ext cx="562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D651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A2EA7B-7BD1-4CED-8029-EFFB8B444293}"/>
              </a:ext>
            </a:extLst>
          </p:cNvPr>
          <p:cNvSpPr txBox="1"/>
          <p:nvPr/>
        </p:nvSpPr>
        <p:spPr>
          <a:xfrm>
            <a:off x="3258980" y="3346963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두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EDE2DC-A61D-4B1E-8023-88CBBFE71697}"/>
              </a:ext>
            </a:extLst>
          </p:cNvPr>
          <p:cNvSpPr txBox="1"/>
          <p:nvPr/>
        </p:nvSpPr>
        <p:spPr>
          <a:xfrm>
            <a:off x="6546771" y="2885298"/>
            <a:ext cx="57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D651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63A322-BBB1-4A13-9C5D-5206FC72608C}"/>
              </a:ext>
            </a:extLst>
          </p:cNvPr>
          <p:cNvSpPr txBox="1"/>
          <p:nvPr/>
        </p:nvSpPr>
        <p:spPr>
          <a:xfrm>
            <a:off x="6311931" y="3346963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네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C38247-9B6A-44F7-9BFE-9DCD1F7223F3}"/>
              </a:ext>
            </a:extLst>
          </p:cNvPr>
          <p:cNvSpPr txBox="1"/>
          <p:nvPr/>
        </p:nvSpPr>
        <p:spPr>
          <a:xfrm>
            <a:off x="9666567" y="2885298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EAD651"/>
                </a:solidFill>
                <a:effectLst/>
                <a:uLnTx/>
                <a:uFillTx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en-US" altLang="ko-KR"/>
              <a:t>06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9AE03E-1880-4CA9-9912-DD6100A4F547}"/>
              </a:ext>
            </a:extLst>
          </p:cNvPr>
          <p:cNvSpPr txBox="1"/>
          <p:nvPr/>
        </p:nvSpPr>
        <p:spPr>
          <a:xfrm>
            <a:off x="9426116" y="3346963"/>
            <a:ext cx="1048684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여섯 번째로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F3F3F1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F3F3F1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키워드 적기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AA12F2-E4C8-4862-9835-6C1027F62445}"/>
              </a:ext>
            </a:extLst>
          </p:cNvPr>
          <p:cNvSpPr txBox="1"/>
          <p:nvPr/>
        </p:nvSpPr>
        <p:spPr>
          <a:xfrm>
            <a:off x="5862603" y="59528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DF6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DF6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540654-025E-49BC-8F04-C2452D58B448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F0ECE9"/>
                </a:solidFill>
              </a:rPr>
              <a:t>타임라인 슬라이드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A1450-3E78-494A-AD18-B771140CD56F}"/>
              </a:ext>
            </a:extLst>
          </p:cNvPr>
          <p:cNvSpPr txBox="1"/>
          <p:nvPr/>
        </p:nvSpPr>
        <p:spPr>
          <a:xfrm>
            <a:off x="4047217" y="1527845"/>
            <a:ext cx="4097597" cy="657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내가 요즘 청색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+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노랑에 빠졌잖아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…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다들 알지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0ECE9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이게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왤케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힙하고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청량해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0ECE9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보이는지 알 수가 없어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0ECE9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194710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DABE567-F996-4D4C-886B-64CE10A89ADC}"/>
              </a:ext>
            </a:extLst>
          </p:cNvPr>
          <p:cNvGrpSpPr/>
          <p:nvPr/>
        </p:nvGrpSpPr>
        <p:grpSpPr>
          <a:xfrm>
            <a:off x="897097" y="595282"/>
            <a:ext cx="10397806" cy="5609380"/>
            <a:chOff x="897097" y="595282"/>
            <a:chExt cx="10397806" cy="56093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E0BB8C-143F-48CD-9FB2-617162593599}"/>
                </a:ext>
              </a:extLst>
            </p:cNvPr>
            <p:cNvSpPr txBox="1"/>
            <p:nvPr/>
          </p:nvSpPr>
          <p:spPr>
            <a:xfrm>
              <a:off x="5862603" y="595282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7A4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05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7A4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FABED5-FCFD-4651-B680-6225804A27B7}"/>
                </a:ext>
              </a:extLst>
            </p:cNvPr>
            <p:cNvSpPr txBox="1"/>
            <p:nvPr/>
          </p:nvSpPr>
          <p:spPr>
            <a:xfrm>
              <a:off x="4645124" y="964614"/>
              <a:ext cx="2901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solidFill>
                      <a:srgbClr val="F2DD68">
                        <a:alpha val="0"/>
                      </a:srgbClr>
                    </a:solidFill>
                  </a:ln>
                  <a:solidFill>
                    <a:srgbClr val="F3F3F1"/>
                  </a:solidFill>
                  <a:uLnTx/>
                  <a:uFillTx/>
                  <a:latin typeface="Sandoll 네모니2 03 Basic Rg" panose="020B0600000101010101" pitchFamily="34" charset="-127"/>
                  <a:ea typeface="Sandoll 네모니2 03 Basic Rg" panose="020B0600000101010101" pitchFamily="34" charset="-127"/>
                </a:defRPr>
              </a:lvl1pPr>
            </a:lstStyle>
            <a:p>
              <a:r>
                <a:rPr lang="ko-KR" altLang="en-US" dirty="0">
                  <a:solidFill>
                    <a:srgbClr val="3C3A44"/>
                  </a:solidFill>
                </a:rPr>
                <a:t>특징 슬라이드예요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674AF7-64A2-4DA3-BB48-163A61B97C7E}"/>
                </a:ext>
              </a:extLst>
            </p:cNvPr>
            <p:cNvSpPr txBox="1"/>
            <p:nvPr/>
          </p:nvSpPr>
          <p:spPr>
            <a:xfrm>
              <a:off x="3458918" y="1527845"/>
              <a:ext cx="5274201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중요한 </a:t>
              </a:r>
              <a:r>
                <a:rPr lang="ko-KR" altLang="en-US" sz="16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멘트를</a:t>
              </a: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제목에 써 주고</a:t>
              </a:r>
              <a:r>
                <a:rPr lang="en-US" altLang="ko-KR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,</a:t>
              </a: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슬라이드의 요지를 간단하게</a:t>
              </a:r>
              <a:endPara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여기에 </a:t>
              </a:r>
              <a:r>
                <a:rPr lang="ko-KR" altLang="en-US" sz="16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적어주세용</a:t>
              </a: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하나씩 튀어나오는게 </a:t>
              </a:r>
              <a:r>
                <a:rPr lang="ko-KR" altLang="en-US" sz="16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포인뚜</a:t>
              </a:r>
              <a:r>
                <a:rPr lang="ko-KR" altLang="en-US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 느낌 아시죠</a:t>
              </a:r>
              <a:r>
                <a:rPr lang="en-US" altLang="ko-KR" sz="16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C3A44"/>
                  </a:solidFill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</a:rPr>
                <a:t>?</a:t>
              </a:r>
            </a:p>
          </p:txBody>
        </p:sp>
        <p:sp>
          <p:nvSpPr>
            <p:cNvPr id="12" name="자유형: 도형 22">
              <a:extLst>
                <a:ext uri="{FF2B5EF4-FFF2-40B4-BE49-F238E27FC236}">
                  <a16:creationId xmlns:a16="http://schemas.microsoft.com/office/drawing/2014/main" id="{2CFC63A3-96C1-1C49-AEC1-399BB45133E4}"/>
                </a:ext>
              </a:extLst>
            </p:cNvPr>
            <p:cNvSpPr/>
            <p:nvPr/>
          </p:nvSpPr>
          <p:spPr>
            <a:xfrm>
              <a:off x="897097" y="2624780"/>
              <a:ext cx="2320606" cy="3579882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solidFill>
              <a:srgbClr val="F8E78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0292F85-D3FE-D24C-B201-9BB2C1DC3A1D}"/>
                </a:ext>
              </a:extLst>
            </p:cNvPr>
            <p:cNvSpPr/>
            <p:nvPr/>
          </p:nvSpPr>
          <p:spPr>
            <a:xfrm>
              <a:off x="1780364" y="2697572"/>
              <a:ext cx="554072" cy="554072"/>
            </a:xfrm>
            <a:prstGeom prst="ellipse">
              <a:avLst/>
            </a:prstGeom>
            <a:solidFill>
              <a:srgbClr val="90AC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B517FF-30DC-0D41-AF52-36B68923D173}"/>
                </a:ext>
              </a:extLst>
            </p:cNvPr>
            <p:cNvSpPr txBox="1"/>
            <p:nvPr/>
          </p:nvSpPr>
          <p:spPr>
            <a:xfrm>
              <a:off x="1832017" y="2751715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en-US" altLang="ko-KR">
                  <a:solidFill>
                    <a:schemeClr val="bg1"/>
                  </a:solidFill>
                </a:rPr>
                <a:t>01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AB621B-AA06-EA43-94B1-8EE0FCA9DE33}"/>
                </a:ext>
              </a:extLst>
            </p:cNvPr>
            <p:cNvSpPr txBox="1"/>
            <p:nvPr/>
          </p:nvSpPr>
          <p:spPr>
            <a:xfrm>
              <a:off x="1070590" y="4700468"/>
              <a:ext cx="19736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멘트를 적어주세요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한 세 줄 정도면 되고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저는 어서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자고싶어요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19" name="자유형: 도형 23">
              <a:extLst>
                <a:ext uri="{FF2B5EF4-FFF2-40B4-BE49-F238E27FC236}">
                  <a16:creationId xmlns:a16="http://schemas.microsoft.com/office/drawing/2014/main" id="{07EA1DD3-C607-9041-82AB-8E75C4263F77}"/>
                </a:ext>
              </a:extLst>
            </p:cNvPr>
            <p:cNvSpPr/>
            <p:nvPr/>
          </p:nvSpPr>
          <p:spPr>
            <a:xfrm>
              <a:off x="3589497" y="2624780"/>
              <a:ext cx="2320606" cy="3579882"/>
            </a:xfrm>
            <a:custGeom>
              <a:avLst/>
              <a:gdLst>
                <a:gd name="connsiteX0" fmla="*/ 1160303 w 2320606"/>
                <a:gd name="connsiteY0" fmla="*/ 0 h 3579882"/>
                <a:gd name="connsiteX1" fmla="*/ 1510131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0475 w 2320606"/>
                <a:gd name="connsiteY10" fmla="*/ 349828 h 3579882"/>
                <a:gd name="connsiteX11" fmla="*/ 1160303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0303" y="0"/>
                  </a:moveTo>
                  <a:cubicBezTo>
                    <a:pt x="1353508" y="0"/>
                    <a:pt x="1510131" y="156623"/>
                    <a:pt x="1510131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0475" y="349828"/>
                  </a:lnTo>
                  <a:cubicBezTo>
                    <a:pt x="810475" y="156623"/>
                    <a:pt x="967098" y="0"/>
                    <a:pt x="11603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669E15E-8A8D-2D41-90A2-08A2EF331D41}"/>
                </a:ext>
              </a:extLst>
            </p:cNvPr>
            <p:cNvSpPr/>
            <p:nvPr/>
          </p:nvSpPr>
          <p:spPr>
            <a:xfrm>
              <a:off x="4472764" y="2697572"/>
              <a:ext cx="554072" cy="554072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DBD42C-8C21-1048-9F97-39631A5C61DC}"/>
                </a:ext>
              </a:extLst>
            </p:cNvPr>
            <p:cNvSpPr txBox="1"/>
            <p:nvPr/>
          </p:nvSpPr>
          <p:spPr>
            <a:xfrm>
              <a:off x="4499571" y="2751715"/>
              <a:ext cx="500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en-US" altLang="ko-KR"/>
                <a:t>02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5C28E9-0C55-5A40-8892-C6C1F1AB4C3D}"/>
                </a:ext>
              </a:extLst>
            </p:cNvPr>
            <p:cNvSpPr txBox="1"/>
            <p:nvPr/>
          </p:nvSpPr>
          <p:spPr>
            <a:xfrm>
              <a:off x="3762989" y="4700468"/>
              <a:ext cx="19736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멘트를 적어주세요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한 세 줄 정도면 되고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저는 어서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자고싶어요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26" name="자유형: 도형 24">
              <a:extLst>
                <a:ext uri="{FF2B5EF4-FFF2-40B4-BE49-F238E27FC236}">
                  <a16:creationId xmlns:a16="http://schemas.microsoft.com/office/drawing/2014/main" id="{11FD68B2-EF68-2F48-9AB1-D0F1C4476E45}"/>
                </a:ext>
              </a:extLst>
            </p:cNvPr>
            <p:cNvSpPr/>
            <p:nvPr/>
          </p:nvSpPr>
          <p:spPr>
            <a:xfrm>
              <a:off x="6281897" y="2624780"/>
              <a:ext cx="2320606" cy="3579882"/>
            </a:xfrm>
            <a:custGeom>
              <a:avLst/>
              <a:gdLst>
                <a:gd name="connsiteX0" fmla="*/ 1160303 w 2320606"/>
                <a:gd name="connsiteY0" fmla="*/ 0 h 3579882"/>
                <a:gd name="connsiteX1" fmla="*/ 1510131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0475 w 2320606"/>
                <a:gd name="connsiteY10" fmla="*/ 349828 h 3579882"/>
                <a:gd name="connsiteX11" fmla="*/ 1160303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0303" y="0"/>
                  </a:moveTo>
                  <a:cubicBezTo>
                    <a:pt x="1353508" y="0"/>
                    <a:pt x="1510131" y="156623"/>
                    <a:pt x="1510131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0475" y="349828"/>
                  </a:lnTo>
                  <a:cubicBezTo>
                    <a:pt x="810475" y="156623"/>
                    <a:pt x="967098" y="0"/>
                    <a:pt x="11603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CECCB0E-8262-CE4A-8427-AD75B1CFC21D}"/>
                </a:ext>
              </a:extLst>
            </p:cNvPr>
            <p:cNvSpPr/>
            <p:nvPr/>
          </p:nvSpPr>
          <p:spPr>
            <a:xfrm>
              <a:off x="7165164" y="2697572"/>
              <a:ext cx="554072" cy="554072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4ABCB3-A143-6345-B8AB-FE2A635BA228}"/>
                </a:ext>
              </a:extLst>
            </p:cNvPr>
            <p:cNvSpPr txBox="1"/>
            <p:nvPr/>
          </p:nvSpPr>
          <p:spPr>
            <a:xfrm>
              <a:off x="7193573" y="2751715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en-US" altLang="ko-KR"/>
                <a:t>03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BC7BC7-C399-E343-9771-C7B4C869EA88}"/>
                </a:ext>
              </a:extLst>
            </p:cNvPr>
            <p:cNvSpPr txBox="1"/>
            <p:nvPr/>
          </p:nvSpPr>
          <p:spPr>
            <a:xfrm>
              <a:off x="6455389" y="4700468"/>
              <a:ext cx="19736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멘트를 적어주세요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한 세 줄 정도면 되고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저는 어서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자고싶어요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33" name="자유형: 도형 25">
              <a:extLst>
                <a:ext uri="{FF2B5EF4-FFF2-40B4-BE49-F238E27FC236}">
                  <a16:creationId xmlns:a16="http://schemas.microsoft.com/office/drawing/2014/main" id="{C64A78ED-CA76-1645-BA4B-AC6355ACDB45}"/>
                </a:ext>
              </a:extLst>
            </p:cNvPr>
            <p:cNvSpPr/>
            <p:nvPr/>
          </p:nvSpPr>
          <p:spPr>
            <a:xfrm>
              <a:off x="8974297" y="2624780"/>
              <a:ext cx="2320606" cy="3579882"/>
            </a:xfrm>
            <a:custGeom>
              <a:avLst/>
              <a:gdLst>
                <a:gd name="connsiteX0" fmla="*/ 1160303 w 2320606"/>
                <a:gd name="connsiteY0" fmla="*/ 0 h 3579882"/>
                <a:gd name="connsiteX1" fmla="*/ 1510131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0475 w 2320606"/>
                <a:gd name="connsiteY10" fmla="*/ 349828 h 3579882"/>
                <a:gd name="connsiteX11" fmla="*/ 1160303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0303" y="0"/>
                  </a:moveTo>
                  <a:cubicBezTo>
                    <a:pt x="1353508" y="0"/>
                    <a:pt x="1510131" y="156623"/>
                    <a:pt x="1510131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0475" y="349828"/>
                  </a:lnTo>
                  <a:cubicBezTo>
                    <a:pt x="810475" y="156623"/>
                    <a:pt x="967098" y="0"/>
                    <a:pt x="11603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EBB39A-7284-D042-9D08-93231F43C0CC}"/>
                </a:ext>
              </a:extLst>
            </p:cNvPr>
            <p:cNvSpPr/>
            <p:nvPr/>
          </p:nvSpPr>
          <p:spPr>
            <a:xfrm>
              <a:off x="9857564" y="2697572"/>
              <a:ext cx="554072" cy="554072"/>
            </a:xfrm>
            <a:prstGeom prst="ellipse">
              <a:avLst/>
            </a:prstGeom>
            <a:solidFill>
              <a:srgbClr val="AA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325E9D-8F51-5A4B-874D-9B572B9D2AD8}"/>
                </a:ext>
              </a:extLst>
            </p:cNvPr>
            <p:cNvSpPr txBox="1"/>
            <p:nvPr/>
          </p:nvSpPr>
          <p:spPr>
            <a:xfrm>
              <a:off x="9878760" y="2751715"/>
              <a:ext cx="511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doll Nemony2 02 Basic Lt" panose="020B0600000101010101" pitchFamily="34" charset="-127"/>
                  <a:ea typeface="Sandoll Nemony2 02 Basic Lt" panose="020B0600000101010101" pitchFamily="34" charset="-127"/>
                </a:defRPr>
              </a:lvl1pPr>
            </a:lstStyle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24A239-6DDE-EE40-B958-62305F1ACA0F}"/>
                </a:ext>
              </a:extLst>
            </p:cNvPr>
            <p:cNvSpPr txBox="1"/>
            <p:nvPr/>
          </p:nvSpPr>
          <p:spPr>
            <a:xfrm>
              <a:off x="9147790" y="4700468"/>
              <a:ext cx="19736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멘트를 적어주세요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한 세 줄 정도면 되고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저는 어서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93929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자고싶어요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CD886F5D-FAC2-0C4B-80BF-33615FEE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56965" y="3641737"/>
              <a:ext cx="782828" cy="782828"/>
            </a:xfrm>
            <a:prstGeom prst="rect">
              <a:avLst/>
            </a:prstGeom>
          </p:spPr>
        </p:pic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FAB02CDB-BF8B-5E44-944E-4D34B12B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383" y="3622248"/>
              <a:ext cx="782828" cy="782828"/>
            </a:xfrm>
            <a:prstGeom prst="rect">
              <a:avLst/>
            </a:prstGeom>
          </p:spPr>
        </p:pic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637368D8-785E-3F46-8698-6FEA8775C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43184" y="3641737"/>
              <a:ext cx="782828" cy="782828"/>
            </a:xfrm>
            <a:prstGeom prst="rect">
              <a:avLst/>
            </a:prstGeom>
          </p:spPr>
        </p:pic>
        <p:pic>
          <p:nvPicPr>
            <p:cNvPr id="65" name="그래픽 64">
              <a:extLst>
                <a:ext uri="{FF2B5EF4-FFF2-40B4-BE49-F238E27FC236}">
                  <a16:creationId xmlns:a16="http://schemas.microsoft.com/office/drawing/2014/main" id="{18124862-7440-0A43-BA4B-98B762329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50783" y="3641737"/>
              <a:ext cx="782828" cy="782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43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ABED5-FCFD-4651-B680-6225804A27B7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특징 슬라이드예요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74AF7-64A2-4DA3-BB48-163A61B97C7E}"/>
              </a:ext>
            </a:extLst>
          </p:cNvPr>
          <p:cNvSpPr txBox="1"/>
          <p:nvPr/>
        </p:nvSpPr>
        <p:spPr>
          <a:xfrm>
            <a:off x="3458918" y="1527845"/>
            <a:ext cx="5274201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중요한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멘트를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제목에 써 주고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,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슬라이드의 요지를 간단하게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여기에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적어주세용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하나씩 튀어나오는게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포인뚜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느낌 아시죠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?</a:t>
            </a:r>
          </a:p>
        </p:txBody>
      </p:sp>
      <p:sp>
        <p:nvSpPr>
          <p:cNvPr id="12" name="자유형: 도형 22">
            <a:extLst>
              <a:ext uri="{FF2B5EF4-FFF2-40B4-BE49-F238E27FC236}">
                <a16:creationId xmlns:a16="http://schemas.microsoft.com/office/drawing/2014/main" id="{2CFC63A3-96C1-1C49-AEC1-399BB45133E4}"/>
              </a:ext>
            </a:extLst>
          </p:cNvPr>
          <p:cNvSpPr/>
          <p:nvPr/>
        </p:nvSpPr>
        <p:spPr>
          <a:xfrm>
            <a:off x="897097" y="2624780"/>
            <a:ext cx="2320606" cy="3579882"/>
          </a:xfrm>
          <a:custGeom>
            <a:avLst/>
            <a:gdLst>
              <a:gd name="connsiteX0" fmla="*/ 1162469 w 2320606"/>
              <a:gd name="connsiteY0" fmla="*/ 0 h 3579882"/>
              <a:gd name="connsiteX1" fmla="*/ 1512297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2641 w 2320606"/>
              <a:gd name="connsiteY10" fmla="*/ 349828 h 3579882"/>
              <a:gd name="connsiteX11" fmla="*/ 1162469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2469" y="0"/>
                </a:moveTo>
                <a:cubicBezTo>
                  <a:pt x="1355674" y="0"/>
                  <a:pt x="1512297" y="156623"/>
                  <a:pt x="1512297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2641" y="349828"/>
                </a:lnTo>
                <a:cubicBezTo>
                  <a:pt x="812641" y="156623"/>
                  <a:pt x="969264" y="0"/>
                  <a:pt x="11624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292F85-D3FE-D24C-B201-9BB2C1DC3A1D}"/>
              </a:ext>
            </a:extLst>
          </p:cNvPr>
          <p:cNvSpPr/>
          <p:nvPr/>
        </p:nvSpPr>
        <p:spPr>
          <a:xfrm>
            <a:off x="17803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B621B-AA06-EA43-94B1-8EE0FCA9DE33}"/>
              </a:ext>
            </a:extLst>
          </p:cNvPr>
          <p:cNvSpPr txBox="1"/>
          <p:nvPr/>
        </p:nvSpPr>
        <p:spPr>
          <a:xfrm>
            <a:off x="10705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19" name="자유형: 도형 23">
            <a:extLst>
              <a:ext uri="{FF2B5EF4-FFF2-40B4-BE49-F238E27FC236}">
                <a16:creationId xmlns:a16="http://schemas.microsoft.com/office/drawing/2014/main" id="{07EA1DD3-C607-9041-82AB-8E75C4263F77}"/>
              </a:ext>
            </a:extLst>
          </p:cNvPr>
          <p:cNvSpPr/>
          <p:nvPr/>
        </p:nvSpPr>
        <p:spPr>
          <a:xfrm>
            <a:off x="35894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rgbClr val="F8E781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669E15E-8A8D-2D41-90A2-08A2EF331D41}"/>
              </a:ext>
            </a:extLst>
          </p:cNvPr>
          <p:cNvSpPr/>
          <p:nvPr/>
        </p:nvSpPr>
        <p:spPr>
          <a:xfrm>
            <a:off x="4472764" y="2697572"/>
            <a:ext cx="554072" cy="554072"/>
          </a:xfrm>
          <a:prstGeom prst="ellipse">
            <a:avLst/>
          </a:prstGeom>
          <a:solidFill>
            <a:srgbClr val="90A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5C28E9-0C55-5A40-8892-C6C1F1AB4C3D}"/>
              </a:ext>
            </a:extLst>
          </p:cNvPr>
          <p:cNvSpPr txBox="1"/>
          <p:nvPr/>
        </p:nvSpPr>
        <p:spPr>
          <a:xfrm>
            <a:off x="37629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26" name="자유형: 도형 24">
            <a:extLst>
              <a:ext uri="{FF2B5EF4-FFF2-40B4-BE49-F238E27FC236}">
                <a16:creationId xmlns:a16="http://schemas.microsoft.com/office/drawing/2014/main" id="{11FD68B2-EF68-2F48-9AB1-D0F1C4476E45}"/>
              </a:ext>
            </a:extLst>
          </p:cNvPr>
          <p:cNvSpPr/>
          <p:nvPr/>
        </p:nvSpPr>
        <p:spPr>
          <a:xfrm>
            <a:off x="62818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ECCB0E-8262-CE4A-8427-AD75B1CFC21D}"/>
              </a:ext>
            </a:extLst>
          </p:cNvPr>
          <p:cNvSpPr/>
          <p:nvPr/>
        </p:nvSpPr>
        <p:spPr>
          <a:xfrm>
            <a:off x="71651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BC7BC7-C399-E343-9771-C7B4C869EA88}"/>
              </a:ext>
            </a:extLst>
          </p:cNvPr>
          <p:cNvSpPr txBox="1"/>
          <p:nvPr/>
        </p:nvSpPr>
        <p:spPr>
          <a:xfrm>
            <a:off x="64553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3" name="자유형: 도형 25">
            <a:extLst>
              <a:ext uri="{FF2B5EF4-FFF2-40B4-BE49-F238E27FC236}">
                <a16:creationId xmlns:a16="http://schemas.microsoft.com/office/drawing/2014/main" id="{C64A78ED-CA76-1645-BA4B-AC6355ACDB45}"/>
              </a:ext>
            </a:extLst>
          </p:cNvPr>
          <p:cNvSpPr/>
          <p:nvPr/>
        </p:nvSpPr>
        <p:spPr>
          <a:xfrm>
            <a:off x="89742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EBB39A-7284-D042-9D08-93231F43C0CC}"/>
              </a:ext>
            </a:extLst>
          </p:cNvPr>
          <p:cNvSpPr/>
          <p:nvPr/>
        </p:nvSpPr>
        <p:spPr>
          <a:xfrm>
            <a:off x="98575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24A239-6DDE-EE40-B958-62305F1ACA0F}"/>
              </a:ext>
            </a:extLst>
          </p:cNvPr>
          <p:cNvSpPr txBox="1"/>
          <p:nvPr/>
        </p:nvSpPr>
        <p:spPr>
          <a:xfrm>
            <a:off x="91477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CD886F5D-FAC2-0C4B-80BF-33615FEEA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6965" y="3641737"/>
            <a:ext cx="782828" cy="782828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FAB02CDB-BF8B-5E44-944E-4D34B12B2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8383" y="3622248"/>
            <a:ext cx="782828" cy="782828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637368D8-785E-3F46-8698-6FEA8775C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3184" y="3641737"/>
            <a:ext cx="782828" cy="782828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18124862-7440-0A43-BA4B-98B762329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0783" y="3641737"/>
            <a:ext cx="782828" cy="7828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B4C93E9-B00F-514D-94C4-12DE6FC941DD}"/>
              </a:ext>
            </a:extLst>
          </p:cNvPr>
          <p:cNvSpPr txBox="1"/>
          <p:nvPr/>
        </p:nvSpPr>
        <p:spPr>
          <a:xfrm>
            <a:off x="5862603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B97A4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7A4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35A0AB-6B7B-D540-9519-E10D840AC869}"/>
              </a:ext>
            </a:extLst>
          </p:cNvPr>
          <p:cNvSpPr txBox="1"/>
          <p:nvPr/>
        </p:nvSpPr>
        <p:spPr>
          <a:xfrm>
            <a:off x="1832017" y="2751715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rgbClr val="F1ECD3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36887-AF4E-8D42-A5D3-9CC1A05107C5}"/>
              </a:ext>
            </a:extLst>
          </p:cNvPr>
          <p:cNvSpPr txBox="1"/>
          <p:nvPr/>
        </p:nvSpPr>
        <p:spPr>
          <a:xfrm>
            <a:off x="4499571" y="2751715"/>
            <a:ext cx="50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A9A9F8-F47A-304E-B88A-5FA9B592276C}"/>
              </a:ext>
            </a:extLst>
          </p:cNvPr>
          <p:cNvSpPr txBox="1"/>
          <p:nvPr/>
        </p:nvSpPr>
        <p:spPr>
          <a:xfrm>
            <a:off x="7193573" y="275171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205F1F-3957-1B44-B1A2-719247B9496F}"/>
              </a:ext>
            </a:extLst>
          </p:cNvPr>
          <p:cNvSpPr txBox="1"/>
          <p:nvPr/>
        </p:nvSpPr>
        <p:spPr>
          <a:xfrm>
            <a:off x="9878760" y="2751715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0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ABED5-FCFD-4651-B680-6225804A27B7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특징 슬라이드예요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74AF7-64A2-4DA3-BB48-163A61B97C7E}"/>
              </a:ext>
            </a:extLst>
          </p:cNvPr>
          <p:cNvSpPr txBox="1"/>
          <p:nvPr/>
        </p:nvSpPr>
        <p:spPr>
          <a:xfrm>
            <a:off x="3458918" y="1527845"/>
            <a:ext cx="5274201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중요한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멘트를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제목에 써 주고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,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슬라이드의 요지를 간단하게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여기에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적어주세용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하나씩 튀어나오는게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포인뚜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느낌 아시죠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?</a:t>
            </a:r>
          </a:p>
        </p:txBody>
      </p:sp>
      <p:sp>
        <p:nvSpPr>
          <p:cNvPr id="12" name="자유형: 도형 22">
            <a:extLst>
              <a:ext uri="{FF2B5EF4-FFF2-40B4-BE49-F238E27FC236}">
                <a16:creationId xmlns:a16="http://schemas.microsoft.com/office/drawing/2014/main" id="{2CFC63A3-96C1-1C49-AEC1-399BB45133E4}"/>
              </a:ext>
            </a:extLst>
          </p:cNvPr>
          <p:cNvSpPr/>
          <p:nvPr/>
        </p:nvSpPr>
        <p:spPr>
          <a:xfrm>
            <a:off x="897097" y="2624780"/>
            <a:ext cx="2320606" cy="3579882"/>
          </a:xfrm>
          <a:custGeom>
            <a:avLst/>
            <a:gdLst>
              <a:gd name="connsiteX0" fmla="*/ 1162469 w 2320606"/>
              <a:gd name="connsiteY0" fmla="*/ 0 h 3579882"/>
              <a:gd name="connsiteX1" fmla="*/ 1512297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2641 w 2320606"/>
              <a:gd name="connsiteY10" fmla="*/ 349828 h 3579882"/>
              <a:gd name="connsiteX11" fmla="*/ 1162469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2469" y="0"/>
                </a:moveTo>
                <a:cubicBezTo>
                  <a:pt x="1355674" y="0"/>
                  <a:pt x="1512297" y="156623"/>
                  <a:pt x="1512297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2641" y="349828"/>
                </a:lnTo>
                <a:cubicBezTo>
                  <a:pt x="812641" y="156623"/>
                  <a:pt x="969264" y="0"/>
                  <a:pt x="11624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292F85-D3FE-D24C-B201-9BB2C1DC3A1D}"/>
              </a:ext>
            </a:extLst>
          </p:cNvPr>
          <p:cNvSpPr/>
          <p:nvPr/>
        </p:nvSpPr>
        <p:spPr>
          <a:xfrm>
            <a:off x="17803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B621B-AA06-EA43-94B1-8EE0FCA9DE33}"/>
              </a:ext>
            </a:extLst>
          </p:cNvPr>
          <p:cNvSpPr txBox="1"/>
          <p:nvPr/>
        </p:nvSpPr>
        <p:spPr>
          <a:xfrm>
            <a:off x="10705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19" name="자유형: 도형 23">
            <a:extLst>
              <a:ext uri="{FF2B5EF4-FFF2-40B4-BE49-F238E27FC236}">
                <a16:creationId xmlns:a16="http://schemas.microsoft.com/office/drawing/2014/main" id="{07EA1DD3-C607-9041-82AB-8E75C4263F77}"/>
              </a:ext>
            </a:extLst>
          </p:cNvPr>
          <p:cNvSpPr/>
          <p:nvPr/>
        </p:nvSpPr>
        <p:spPr>
          <a:xfrm>
            <a:off x="35894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669E15E-8A8D-2D41-90A2-08A2EF331D41}"/>
              </a:ext>
            </a:extLst>
          </p:cNvPr>
          <p:cNvSpPr/>
          <p:nvPr/>
        </p:nvSpPr>
        <p:spPr>
          <a:xfrm>
            <a:off x="44727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5C28E9-0C55-5A40-8892-C6C1F1AB4C3D}"/>
              </a:ext>
            </a:extLst>
          </p:cNvPr>
          <p:cNvSpPr txBox="1"/>
          <p:nvPr/>
        </p:nvSpPr>
        <p:spPr>
          <a:xfrm>
            <a:off x="37629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26" name="자유형: 도형 24">
            <a:extLst>
              <a:ext uri="{FF2B5EF4-FFF2-40B4-BE49-F238E27FC236}">
                <a16:creationId xmlns:a16="http://schemas.microsoft.com/office/drawing/2014/main" id="{11FD68B2-EF68-2F48-9AB1-D0F1C4476E45}"/>
              </a:ext>
            </a:extLst>
          </p:cNvPr>
          <p:cNvSpPr/>
          <p:nvPr/>
        </p:nvSpPr>
        <p:spPr>
          <a:xfrm>
            <a:off x="62818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rgbClr val="F8E781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ECCB0E-8262-CE4A-8427-AD75B1CFC21D}"/>
              </a:ext>
            </a:extLst>
          </p:cNvPr>
          <p:cNvSpPr/>
          <p:nvPr/>
        </p:nvSpPr>
        <p:spPr>
          <a:xfrm>
            <a:off x="7165164" y="2697572"/>
            <a:ext cx="554072" cy="554072"/>
          </a:xfrm>
          <a:prstGeom prst="ellipse">
            <a:avLst/>
          </a:prstGeom>
          <a:solidFill>
            <a:srgbClr val="90A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BC7BC7-C399-E343-9771-C7B4C869EA88}"/>
              </a:ext>
            </a:extLst>
          </p:cNvPr>
          <p:cNvSpPr txBox="1"/>
          <p:nvPr/>
        </p:nvSpPr>
        <p:spPr>
          <a:xfrm>
            <a:off x="64553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33" name="자유형: 도형 25">
            <a:extLst>
              <a:ext uri="{FF2B5EF4-FFF2-40B4-BE49-F238E27FC236}">
                <a16:creationId xmlns:a16="http://schemas.microsoft.com/office/drawing/2014/main" id="{C64A78ED-CA76-1645-BA4B-AC6355ACDB45}"/>
              </a:ext>
            </a:extLst>
          </p:cNvPr>
          <p:cNvSpPr/>
          <p:nvPr/>
        </p:nvSpPr>
        <p:spPr>
          <a:xfrm>
            <a:off x="89742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EBB39A-7284-D042-9D08-93231F43C0CC}"/>
              </a:ext>
            </a:extLst>
          </p:cNvPr>
          <p:cNvSpPr/>
          <p:nvPr/>
        </p:nvSpPr>
        <p:spPr>
          <a:xfrm>
            <a:off x="98575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24A239-6DDE-EE40-B958-62305F1ACA0F}"/>
              </a:ext>
            </a:extLst>
          </p:cNvPr>
          <p:cNvSpPr txBox="1"/>
          <p:nvPr/>
        </p:nvSpPr>
        <p:spPr>
          <a:xfrm>
            <a:off x="91477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CD886F5D-FAC2-0C4B-80BF-33615FEEA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6965" y="3641737"/>
            <a:ext cx="782828" cy="782828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FAB02CDB-BF8B-5E44-944E-4D34B12B2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8383" y="3622248"/>
            <a:ext cx="782828" cy="782828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637368D8-785E-3F46-8698-6FEA8775C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3184" y="3641737"/>
            <a:ext cx="782828" cy="782828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18124862-7440-0A43-BA4B-98B762329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0783" y="3641737"/>
            <a:ext cx="782828" cy="7828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EA711BB-3B6F-7346-B56C-73DD53D37E22}"/>
              </a:ext>
            </a:extLst>
          </p:cNvPr>
          <p:cNvSpPr txBox="1"/>
          <p:nvPr/>
        </p:nvSpPr>
        <p:spPr>
          <a:xfrm>
            <a:off x="5862603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B97A4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7A4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34AF1-E326-8340-A468-6C269C6EF934}"/>
              </a:ext>
            </a:extLst>
          </p:cNvPr>
          <p:cNvSpPr txBox="1"/>
          <p:nvPr/>
        </p:nvSpPr>
        <p:spPr>
          <a:xfrm>
            <a:off x="1832017" y="2751715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rgbClr val="F1ECD3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E2719-BBAA-C444-A59C-9E83FA6E61F8}"/>
              </a:ext>
            </a:extLst>
          </p:cNvPr>
          <p:cNvSpPr txBox="1"/>
          <p:nvPr/>
        </p:nvSpPr>
        <p:spPr>
          <a:xfrm>
            <a:off x="4499571" y="2751715"/>
            <a:ext cx="50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BF4F54-9944-9443-894F-C33DF9850406}"/>
              </a:ext>
            </a:extLst>
          </p:cNvPr>
          <p:cNvSpPr txBox="1"/>
          <p:nvPr/>
        </p:nvSpPr>
        <p:spPr>
          <a:xfrm>
            <a:off x="7193573" y="275171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5AB2BB-7F43-3041-9269-F4166720E829}"/>
              </a:ext>
            </a:extLst>
          </p:cNvPr>
          <p:cNvSpPr txBox="1"/>
          <p:nvPr/>
        </p:nvSpPr>
        <p:spPr>
          <a:xfrm>
            <a:off x="9878760" y="2751715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72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ABED5-FCFD-4651-B680-6225804A27B7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특징 슬라이드예요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74AF7-64A2-4DA3-BB48-163A61B97C7E}"/>
              </a:ext>
            </a:extLst>
          </p:cNvPr>
          <p:cNvSpPr txBox="1"/>
          <p:nvPr/>
        </p:nvSpPr>
        <p:spPr>
          <a:xfrm>
            <a:off x="3458918" y="1527845"/>
            <a:ext cx="5274201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중요한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멘트를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제목에 써 주고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,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슬라이드의 요지를 간단하게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여기에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적어주세용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하나씩 튀어나오는게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포인뚜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느낌 아시죠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?</a:t>
            </a:r>
          </a:p>
        </p:txBody>
      </p:sp>
      <p:sp>
        <p:nvSpPr>
          <p:cNvPr id="12" name="자유형: 도형 22">
            <a:extLst>
              <a:ext uri="{FF2B5EF4-FFF2-40B4-BE49-F238E27FC236}">
                <a16:creationId xmlns:a16="http://schemas.microsoft.com/office/drawing/2014/main" id="{2CFC63A3-96C1-1C49-AEC1-399BB45133E4}"/>
              </a:ext>
            </a:extLst>
          </p:cNvPr>
          <p:cNvSpPr/>
          <p:nvPr/>
        </p:nvSpPr>
        <p:spPr>
          <a:xfrm>
            <a:off x="897097" y="2624780"/>
            <a:ext cx="2320606" cy="3579882"/>
          </a:xfrm>
          <a:custGeom>
            <a:avLst/>
            <a:gdLst>
              <a:gd name="connsiteX0" fmla="*/ 1162469 w 2320606"/>
              <a:gd name="connsiteY0" fmla="*/ 0 h 3579882"/>
              <a:gd name="connsiteX1" fmla="*/ 1512297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2641 w 2320606"/>
              <a:gd name="connsiteY10" fmla="*/ 349828 h 3579882"/>
              <a:gd name="connsiteX11" fmla="*/ 1162469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2469" y="0"/>
                </a:moveTo>
                <a:cubicBezTo>
                  <a:pt x="1355674" y="0"/>
                  <a:pt x="1512297" y="156623"/>
                  <a:pt x="1512297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2641" y="349828"/>
                </a:lnTo>
                <a:cubicBezTo>
                  <a:pt x="812641" y="156623"/>
                  <a:pt x="969264" y="0"/>
                  <a:pt x="11624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292F85-D3FE-D24C-B201-9BB2C1DC3A1D}"/>
              </a:ext>
            </a:extLst>
          </p:cNvPr>
          <p:cNvSpPr/>
          <p:nvPr/>
        </p:nvSpPr>
        <p:spPr>
          <a:xfrm>
            <a:off x="17803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B621B-AA06-EA43-94B1-8EE0FCA9DE33}"/>
              </a:ext>
            </a:extLst>
          </p:cNvPr>
          <p:cNvSpPr txBox="1"/>
          <p:nvPr/>
        </p:nvSpPr>
        <p:spPr>
          <a:xfrm>
            <a:off x="10705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sp>
        <p:nvSpPr>
          <p:cNvPr id="19" name="자유형: 도형 23">
            <a:extLst>
              <a:ext uri="{FF2B5EF4-FFF2-40B4-BE49-F238E27FC236}">
                <a16:creationId xmlns:a16="http://schemas.microsoft.com/office/drawing/2014/main" id="{07EA1DD3-C607-9041-82AB-8E75C4263F77}"/>
              </a:ext>
            </a:extLst>
          </p:cNvPr>
          <p:cNvSpPr/>
          <p:nvPr/>
        </p:nvSpPr>
        <p:spPr>
          <a:xfrm>
            <a:off x="35894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669E15E-8A8D-2D41-90A2-08A2EF331D41}"/>
              </a:ext>
            </a:extLst>
          </p:cNvPr>
          <p:cNvSpPr/>
          <p:nvPr/>
        </p:nvSpPr>
        <p:spPr>
          <a:xfrm>
            <a:off x="44727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5C28E9-0C55-5A40-8892-C6C1F1AB4C3D}"/>
              </a:ext>
            </a:extLst>
          </p:cNvPr>
          <p:cNvSpPr txBox="1"/>
          <p:nvPr/>
        </p:nvSpPr>
        <p:spPr>
          <a:xfrm>
            <a:off x="37629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26" name="자유형: 도형 24">
            <a:extLst>
              <a:ext uri="{FF2B5EF4-FFF2-40B4-BE49-F238E27FC236}">
                <a16:creationId xmlns:a16="http://schemas.microsoft.com/office/drawing/2014/main" id="{11FD68B2-EF68-2F48-9AB1-D0F1C4476E45}"/>
              </a:ext>
            </a:extLst>
          </p:cNvPr>
          <p:cNvSpPr/>
          <p:nvPr/>
        </p:nvSpPr>
        <p:spPr>
          <a:xfrm>
            <a:off x="62818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ECCB0E-8262-CE4A-8427-AD75B1CFC21D}"/>
              </a:ext>
            </a:extLst>
          </p:cNvPr>
          <p:cNvSpPr/>
          <p:nvPr/>
        </p:nvSpPr>
        <p:spPr>
          <a:xfrm>
            <a:off x="7165164" y="2697572"/>
            <a:ext cx="554072" cy="554072"/>
          </a:xfrm>
          <a:prstGeom prst="ellipse">
            <a:avLst/>
          </a:prstGeom>
          <a:solidFill>
            <a:srgbClr val="AAA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BC7BC7-C399-E343-9771-C7B4C869EA88}"/>
              </a:ext>
            </a:extLst>
          </p:cNvPr>
          <p:cNvSpPr txBox="1"/>
          <p:nvPr/>
        </p:nvSpPr>
        <p:spPr>
          <a:xfrm>
            <a:off x="6455389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멘트를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한 세 줄 정도면 되고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저는 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93929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자고싶어요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939299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3" name="자유형: 도형 25">
            <a:extLst>
              <a:ext uri="{FF2B5EF4-FFF2-40B4-BE49-F238E27FC236}">
                <a16:creationId xmlns:a16="http://schemas.microsoft.com/office/drawing/2014/main" id="{C64A78ED-CA76-1645-BA4B-AC6355ACDB45}"/>
              </a:ext>
            </a:extLst>
          </p:cNvPr>
          <p:cNvSpPr/>
          <p:nvPr/>
        </p:nvSpPr>
        <p:spPr>
          <a:xfrm>
            <a:off x="8974297" y="2624780"/>
            <a:ext cx="2320606" cy="3579882"/>
          </a:xfrm>
          <a:custGeom>
            <a:avLst/>
            <a:gdLst>
              <a:gd name="connsiteX0" fmla="*/ 1160303 w 2320606"/>
              <a:gd name="connsiteY0" fmla="*/ 0 h 3579882"/>
              <a:gd name="connsiteX1" fmla="*/ 1510131 w 2320606"/>
              <a:gd name="connsiteY1" fmla="*/ 349828 h 3579882"/>
              <a:gd name="connsiteX2" fmla="*/ 2234187 w 2320606"/>
              <a:gd name="connsiteY2" fmla="*/ 349828 h 3579882"/>
              <a:gd name="connsiteX3" fmla="*/ 2320606 w 2320606"/>
              <a:gd name="connsiteY3" fmla="*/ 436247 h 3579882"/>
              <a:gd name="connsiteX4" fmla="*/ 2320606 w 2320606"/>
              <a:gd name="connsiteY4" fmla="*/ 3493463 h 3579882"/>
              <a:gd name="connsiteX5" fmla="*/ 2234187 w 2320606"/>
              <a:gd name="connsiteY5" fmla="*/ 3579882 h 3579882"/>
              <a:gd name="connsiteX6" fmla="*/ 86419 w 2320606"/>
              <a:gd name="connsiteY6" fmla="*/ 3579882 h 3579882"/>
              <a:gd name="connsiteX7" fmla="*/ 0 w 2320606"/>
              <a:gd name="connsiteY7" fmla="*/ 3493463 h 3579882"/>
              <a:gd name="connsiteX8" fmla="*/ 0 w 2320606"/>
              <a:gd name="connsiteY8" fmla="*/ 436247 h 3579882"/>
              <a:gd name="connsiteX9" fmla="*/ 86419 w 2320606"/>
              <a:gd name="connsiteY9" fmla="*/ 349828 h 3579882"/>
              <a:gd name="connsiteX10" fmla="*/ 810475 w 2320606"/>
              <a:gd name="connsiteY10" fmla="*/ 349828 h 3579882"/>
              <a:gd name="connsiteX11" fmla="*/ 1160303 w 2320606"/>
              <a:gd name="connsiteY11" fmla="*/ 0 h 35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0606" h="3579882">
                <a:moveTo>
                  <a:pt x="1160303" y="0"/>
                </a:moveTo>
                <a:cubicBezTo>
                  <a:pt x="1353508" y="0"/>
                  <a:pt x="1510131" y="156623"/>
                  <a:pt x="1510131" y="349828"/>
                </a:cubicBezTo>
                <a:lnTo>
                  <a:pt x="2234187" y="349828"/>
                </a:lnTo>
                <a:cubicBezTo>
                  <a:pt x="2281915" y="349828"/>
                  <a:pt x="2320606" y="388519"/>
                  <a:pt x="2320606" y="436247"/>
                </a:cubicBezTo>
                <a:lnTo>
                  <a:pt x="2320606" y="3493463"/>
                </a:lnTo>
                <a:cubicBezTo>
                  <a:pt x="2320606" y="3541191"/>
                  <a:pt x="2281915" y="3579882"/>
                  <a:pt x="2234187" y="3579882"/>
                </a:cubicBezTo>
                <a:lnTo>
                  <a:pt x="86419" y="3579882"/>
                </a:lnTo>
                <a:cubicBezTo>
                  <a:pt x="38691" y="3579882"/>
                  <a:pt x="0" y="3541191"/>
                  <a:pt x="0" y="3493463"/>
                </a:cubicBezTo>
                <a:lnTo>
                  <a:pt x="0" y="436247"/>
                </a:lnTo>
                <a:cubicBezTo>
                  <a:pt x="0" y="388519"/>
                  <a:pt x="38691" y="349828"/>
                  <a:pt x="86419" y="349828"/>
                </a:cubicBezTo>
                <a:lnTo>
                  <a:pt x="810475" y="349828"/>
                </a:lnTo>
                <a:cubicBezTo>
                  <a:pt x="810475" y="156623"/>
                  <a:pt x="967098" y="0"/>
                  <a:pt x="1160303" y="0"/>
                </a:cubicBezTo>
                <a:close/>
              </a:path>
            </a:pathLst>
          </a:custGeom>
          <a:solidFill>
            <a:srgbClr val="F8E781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EBB39A-7284-D042-9D08-93231F43C0CC}"/>
              </a:ext>
            </a:extLst>
          </p:cNvPr>
          <p:cNvSpPr/>
          <p:nvPr/>
        </p:nvSpPr>
        <p:spPr>
          <a:xfrm>
            <a:off x="9857564" y="2697572"/>
            <a:ext cx="554072" cy="554072"/>
          </a:xfrm>
          <a:prstGeom prst="ellipse">
            <a:avLst/>
          </a:prstGeom>
          <a:solidFill>
            <a:srgbClr val="90A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24A239-6DDE-EE40-B958-62305F1ACA0F}"/>
              </a:ext>
            </a:extLst>
          </p:cNvPr>
          <p:cNvSpPr txBox="1"/>
          <p:nvPr/>
        </p:nvSpPr>
        <p:spPr>
          <a:xfrm>
            <a:off x="9147790" y="4700468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/>
              <a:t>멘트를 적어주세요</a:t>
            </a:r>
            <a:endParaRPr lang="en-US" altLang="ko-KR" dirty="0"/>
          </a:p>
          <a:p>
            <a:r>
              <a:rPr lang="ko-KR" altLang="en-US" dirty="0"/>
              <a:t>한 세 줄 </a:t>
            </a:r>
            <a:r>
              <a:rPr lang="ko-KR" altLang="en-US"/>
              <a:t>정도면 되고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/>
              <a:t>어서 자고싶어요</a:t>
            </a:r>
            <a:endParaRPr lang="ko-KR" altLang="en-US" dirty="0"/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CD886F5D-FAC2-0C4B-80BF-33615FEEA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6965" y="3641737"/>
            <a:ext cx="782828" cy="782828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FAB02CDB-BF8B-5E44-944E-4D34B12B2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8383" y="3622248"/>
            <a:ext cx="782828" cy="782828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637368D8-785E-3F46-8698-6FEA8775C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3184" y="3641737"/>
            <a:ext cx="782828" cy="782828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18124862-7440-0A43-BA4B-98B762329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0783" y="3641737"/>
            <a:ext cx="782828" cy="7828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D6F4948-B094-0744-AAC2-E9E0189CFEE1}"/>
              </a:ext>
            </a:extLst>
          </p:cNvPr>
          <p:cNvSpPr txBox="1"/>
          <p:nvPr/>
        </p:nvSpPr>
        <p:spPr>
          <a:xfrm>
            <a:off x="5862603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B97A4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7A4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19AE3-4977-DE44-BEE5-4E62C6885CB5}"/>
              </a:ext>
            </a:extLst>
          </p:cNvPr>
          <p:cNvSpPr txBox="1"/>
          <p:nvPr/>
        </p:nvSpPr>
        <p:spPr>
          <a:xfrm>
            <a:off x="1832017" y="2751715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rgbClr val="F1ECD3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39795-F5C8-C14B-845F-91BD1E546233}"/>
              </a:ext>
            </a:extLst>
          </p:cNvPr>
          <p:cNvSpPr txBox="1"/>
          <p:nvPr/>
        </p:nvSpPr>
        <p:spPr>
          <a:xfrm>
            <a:off x="4499571" y="2751715"/>
            <a:ext cx="50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903965-1AC1-AA4F-892A-0DD29B9AD188}"/>
              </a:ext>
            </a:extLst>
          </p:cNvPr>
          <p:cNvSpPr txBox="1"/>
          <p:nvPr/>
        </p:nvSpPr>
        <p:spPr>
          <a:xfrm>
            <a:off x="7193573" y="275171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D47693-D8A0-8F47-86B2-D560C80F7DB5}"/>
              </a:ext>
            </a:extLst>
          </p:cNvPr>
          <p:cNvSpPr txBox="1"/>
          <p:nvPr/>
        </p:nvSpPr>
        <p:spPr>
          <a:xfrm>
            <a:off x="9878760" y="2751715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doll Nemony2 02 Basic Lt" panose="020B0600000101010101" pitchFamily="34" charset="-127"/>
                <a:ea typeface="Sandoll Nemony2 02 Basic Lt" panose="020B0600000101010101" pitchFamily="34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42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B086A2-1C59-42A0-A25A-D69576E8D94E}"/>
              </a:ext>
            </a:extLst>
          </p:cNvPr>
          <p:cNvSpPr/>
          <p:nvPr/>
        </p:nvSpPr>
        <p:spPr>
          <a:xfrm>
            <a:off x="1176755" y="2812315"/>
            <a:ext cx="2427873" cy="2140686"/>
          </a:xfrm>
          <a:prstGeom prst="rect">
            <a:avLst/>
          </a:prstGeom>
          <a:solidFill>
            <a:srgbClr val="EAA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6F543D-0736-4B29-AACB-8C5EC9BC65CA}"/>
              </a:ext>
            </a:extLst>
          </p:cNvPr>
          <p:cNvSpPr/>
          <p:nvPr/>
        </p:nvSpPr>
        <p:spPr>
          <a:xfrm>
            <a:off x="2" y="0"/>
            <a:ext cx="12191999" cy="6857997"/>
          </a:xfrm>
          <a:custGeom>
            <a:avLst/>
            <a:gdLst>
              <a:gd name="connsiteX0" fmla="*/ 2255649 w 12191999"/>
              <a:gd name="connsiteY0" fmla="*/ 2870200 h 6857997"/>
              <a:gd name="connsiteX1" fmla="*/ 1226949 w 12191999"/>
              <a:gd name="connsiteY1" fmla="*/ 3898900 h 6857997"/>
              <a:gd name="connsiteX2" fmla="*/ 2255649 w 12191999"/>
              <a:gd name="connsiteY2" fmla="*/ 4927600 h 6857997"/>
              <a:gd name="connsiteX3" fmla="*/ 3238101 w 12191999"/>
              <a:gd name="connsiteY3" fmla="*/ 4204804 h 6857997"/>
              <a:gd name="connsiteX4" fmla="*/ 3278465 w 12191999"/>
              <a:gd name="connsiteY4" fmla="*/ 4127203 h 6857997"/>
              <a:gd name="connsiteX5" fmla="*/ 3534178 w 12191999"/>
              <a:gd name="connsiteY5" fmla="*/ 3898901 h 6857997"/>
              <a:gd name="connsiteX6" fmla="*/ 3270527 w 12191999"/>
              <a:gd name="connsiteY6" fmla="*/ 3674565 h 6857997"/>
              <a:gd name="connsiteX7" fmla="*/ 3238101 w 12191999"/>
              <a:gd name="connsiteY7" fmla="*/ 3592996 h 6857997"/>
              <a:gd name="connsiteX8" fmla="*/ 2255649 w 12191999"/>
              <a:gd name="connsiteY8" fmla="*/ 2870200 h 6857997"/>
              <a:gd name="connsiteX9" fmla="*/ 9926825 w 12191999"/>
              <a:gd name="connsiteY9" fmla="*/ 2870200 h 6857997"/>
              <a:gd name="connsiteX10" fmla="*/ 8898125 w 12191999"/>
              <a:gd name="connsiteY10" fmla="*/ 3898900 h 6857997"/>
              <a:gd name="connsiteX11" fmla="*/ 9926825 w 12191999"/>
              <a:gd name="connsiteY11" fmla="*/ 4927600 h 6857997"/>
              <a:gd name="connsiteX12" fmla="*/ 10955525 w 12191999"/>
              <a:gd name="connsiteY12" fmla="*/ 3898900 h 6857997"/>
              <a:gd name="connsiteX13" fmla="*/ 9926825 w 12191999"/>
              <a:gd name="connsiteY13" fmla="*/ 2870200 h 6857997"/>
              <a:gd name="connsiteX14" fmla="*/ 7369721 w 12191999"/>
              <a:gd name="connsiteY14" fmla="*/ 2870200 h 6857997"/>
              <a:gd name="connsiteX15" fmla="*/ 6341021 w 12191999"/>
              <a:gd name="connsiteY15" fmla="*/ 3898900 h 6857997"/>
              <a:gd name="connsiteX16" fmla="*/ 7369721 w 12191999"/>
              <a:gd name="connsiteY16" fmla="*/ 4927600 h 6857997"/>
              <a:gd name="connsiteX17" fmla="*/ 8352173 w 12191999"/>
              <a:gd name="connsiteY17" fmla="*/ 4204804 h 6857997"/>
              <a:gd name="connsiteX18" fmla="*/ 8392537 w 12191999"/>
              <a:gd name="connsiteY18" fmla="*/ 4127203 h 6857997"/>
              <a:gd name="connsiteX19" fmla="*/ 8648250 w 12191999"/>
              <a:gd name="connsiteY19" fmla="*/ 3898901 h 6857997"/>
              <a:gd name="connsiteX20" fmla="*/ 8384599 w 12191999"/>
              <a:gd name="connsiteY20" fmla="*/ 3674565 h 6857997"/>
              <a:gd name="connsiteX21" fmla="*/ 8352173 w 12191999"/>
              <a:gd name="connsiteY21" fmla="*/ 3592996 h 6857997"/>
              <a:gd name="connsiteX22" fmla="*/ 7369721 w 12191999"/>
              <a:gd name="connsiteY22" fmla="*/ 2870200 h 6857997"/>
              <a:gd name="connsiteX23" fmla="*/ 4808599 w 12191999"/>
              <a:gd name="connsiteY23" fmla="*/ 2870200 h 6857997"/>
              <a:gd name="connsiteX24" fmla="*/ 3779900 w 12191999"/>
              <a:gd name="connsiteY24" fmla="*/ 3898900 h 6857997"/>
              <a:gd name="connsiteX25" fmla="*/ 4808599 w 12191999"/>
              <a:gd name="connsiteY25" fmla="*/ 4927600 h 6857997"/>
              <a:gd name="connsiteX26" fmla="*/ 5791051 w 12191999"/>
              <a:gd name="connsiteY26" fmla="*/ 4204804 h 6857997"/>
              <a:gd name="connsiteX27" fmla="*/ 5831415 w 12191999"/>
              <a:gd name="connsiteY27" fmla="*/ 4127203 h 6857997"/>
              <a:gd name="connsiteX28" fmla="*/ 6087129 w 12191999"/>
              <a:gd name="connsiteY28" fmla="*/ 3898901 h 6857997"/>
              <a:gd name="connsiteX29" fmla="*/ 5823477 w 12191999"/>
              <a:gd name="connsiteY29" fmla="*/ 3674565 h 6857997"/>
              <a:gd name="connsiteX30" fmla="*/ 5791051 w 12191999"/>
              <a:gd name="connsiteY30" fmla="*/ 3592996 h 6857997"/>
              <a:gd name="connsiteX31" fmla="*/ 4808599 w 12191999"/>
              <a:gd name="connsiteY31" fmla="*/ 2870200 h 6857997"/>
              <a:gd name="connsiteX32" fmla="*/ 0 w 12191999"/>
              <a:gd name="connsiteY32" fmla="*/ 0 h 6857997"/>
              <a:gd name="connsiteX33" fmla="*/ 12191999 w 12191999"/>
              <a:gd name="connsiteY33" fmla="*/ 0 h 6857997"/>
              <a:gd name="connsiteX34" fmla="*/ 12191999 w 12191999"/>
              <a:gd name="connsiteY34" fmla="*/ 6857997 h 6857997"/>
              <a:gd name="connsiteX35" fmla="*/ 0 w 12191999"/>
              <a:gd name="connsiteY3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7997">
                <a:moveTo>
                  <a:pt x="2255649" y="2870200"/>
                </a:moveTo>
                <a:cubicBezTo>
                  <a:pt x="1687514" y="2870200"/>
                  <a:pt x="1226949" y="3330765"/>
                  <a:pt x="1226949" y="3898900"/>
                </a:cubicBezTo>
                <a:cubicBezTo>
                  <a:pt x="1226949" y="4467035"/>
                  <a:pt x="1687514" y="4927600"/>
                  <a:pt x="2255649" y="4927600"/>
                </a:cubicBezTo>
                <a:cubicBezTo>
                  <a:pt x="2717259" y="4927600"/>
                  <a:pt x="3107855" y="4623555"/>
                  <a:pt x="3238101" y="4204804"/>
                </a:cubicBezTo>
                <a:cubicBezTo>
                  <a:pt x="3242031" y="4189520"/>
                  <a:pt x="3248903" y="4178435"/>
                  <a:pt x="3278465" y="4127203"/>
                </a:cubicBezTo>
                <a:cubicBezTo>
                  <a:pt x="3314270" y="4065152"/>
                  <a:pt x="3537882" y="3955291"/>
                  <a:pt x="3534178" y="3898901"/>
                </a:cubicBezTo>
                <a:cubicBezTo>
                  <a:pt x="3530474" y="3842511"/>
                  <a:pt x="3292448" y="3715249"/>
                  <a:pt x="3270527" y="3674565"/>
                </a:cubicBezTo>
                <a:cubicBezTo>
                  <a:pt x="3248606" y="3633881"/>
                  <a:pt x="3247322" y="3617805"/>
                  <a:pt x="3238101" y="3592996"/>
                </a:cubicBezTo>
                <a:cubicBezTo>
                  <a:pt x="3107855" y="3174245"/>
                  <a:pt x="2717259" y="2870200"/>
                  <a:pt x="2255649" y="2870200"/>
                </a:cubicBezTo>
                <a:close/>
                <a:moveTo>
                  <a:pt x="9926825" y="2870200"/>
                </a:moveTo>
                <a:cubicBezTo>
                  <a:pt x="9358690" y="2870200"/>
                  <a:pt x="8898125" y="3330765"/>
                  <a:pt x="8898125" y="3898900"/>
                </a:cubicBezTo>
                <a:cubicBezTo>
                  <a:pt x="8898125" y="4467035"/>
                  <a:pt x="9358690" y="4927600"/>
                  <a:pt x="9926825" y="4927600"/>
                </a:cubicBezTo>
                <a:cubicBezTo>
                  <a:pt x="10494960" y="4927600"/>
                  <a:pt x="10955525" y="4467035"/>
                  <a:pt x="10955525" y="3898900"/>
                </a:cubicBezTo>
                <a:cubicBezTo>
                  <a:pt x="10955525" y="3330765"/>
                  <a:pt x="10494960" y="2870200"/>
                  <a:pt x="9926825" y="2870200"/>
                </a:cubicBezTo>
                <a:close/>
                <a:moveTo>
                  <a:pt x="7369721" y="2870200"/>
                </a:moveTo>
                <a:cubicBezTo>
                  <a:pt x="6801586" y="2870200"/>
                  <a:pt x="6341021" y="3330765"/>
                  <a:pt x="6341021" y="3898900"/>
                </a:cubicBezTo>
                <a:cubicBezTo>
                  <a:pt x="6341021" y="4467035"/>
                  <a:pt x="6801586" y="4927600"/>
                  <a:pt x="7369721" y="4927600"/>
                </a:cubicBezTo>
                <a:cubicBezTo>
                  <a:pt x="7831331" y="4927600"/>
                  <a:pt x="8221927" y="4623555"/>
                  <a:pt x="8352173" y="4204804"/>
                </a:cubicBezTo>
                <a:cubicBezTo>
                  <a:pt x="8356103" y="4189520"/>
                  <a:pt x="8362975" y="4178435"/>
                  <a:pt x="8392537" y="4127203"/>
                </a:cubicBezTo>
                <a:cubicBezTo>
                  <a:pt x="8428342" y="4065152"/>
                  <a:pt x="8651954" y="3955291"/>
                  <a:pt x="8648250" y="3898901"/>
                </a:cubicBezTo>
                <a:cubicBezTo>
                  <a:pt x="8644546" y="3842511"/>
                  <a:pt x="8406520" y="3715249"/>
                  <a:pt x="8384599" y="3674565"/>
                </a:cubicBezTo>
                <a:cubicBezTo>
                  <a:pt x="8362678" y="3633881"/>
                  <a:pt x="8361394" y="3617805"/>
                  <a:pt x="8352173" y="3592996"/>
                </a:cubicBezTo>
                <a:cubicBezTo>
                  <a:pt x="8221927" y="3174245"/>
                  <a:pt x="7831331" y="2870200"/>
                  <a:pt x="7369721" y="2870200"/>
                </a:cubicBezTo>
                <a:close/>
                <a:moveTo>
                  <a:pt x="4808599" y="2870200"/>
                </a:moveTo>
                <a:cubicBezTo>
                  <a:pt x="4240464" y="2870200"/>
                  <a:pt x="3779900" y="3330765"/>
                  <a:pt x="3779900" y="3898900"/>
                </a:cubicBezTo>
                <a:cubicBezTo>
                  <a:pt x="3779900" y="4467035"/>
                  <a:pt x="4240464" y="4927600"/>
                  <a:pt x="4808599" y="4927600"/>
                </a:cubicBezTo>
                <a:cubicBezTo>
                  <a:pt x="5270209" y="4927600"/>
                  <a:pt x="5660805" y="4623555"/>
                  <a:pt x="5791051" y="4204804"/>
                </a:cubicBezTo>
                <a:cubicBezTo>
                  <a:pt x="5794981" y="4189520"/>
                  <a:pt x="5801854" y="4178435"/>
                  <a:pt x="5831415" y="4127203"/>
                </a:cubicBezTo>
                <a:cubicBezTo>
                  <a:pt x="5867220" y="4065152"/>
                  <a:pt x="6090833" y="3955291"/>
                  <a:pt x="6087129" y="3898901"/>
                </a:cubicBezTo>
                <a:cubicBezTo>
                  <a:pt x="6083424" y="3842511"/>
                  <a:pt x="5845398" y="3715249"/>
                  <a:pt x="5823477" y="3674565"/>
                </a:cubicBezTo>
                <a:cubicBezTo>
                  <a:pt x="5801556" y="3633881"/>
                  <a:pt x="5800272" y="3617805"/>
                  <a:pt x="5791051" y="3592996"/>
                </a:cubicBezTo>
                <a:cubicBezTo>
                  <a:pt x="5660805" y="3174245"/>
                  <a:pt x="5270209" y="2870200"/>
                  <a:pt x="4808599" y="287020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7"/>
                </a:lnTo>
                <a:lnTo>
                  <a:pt x="0" y="6857997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rgbClr val="F0ECE9"/>
            </a:bgClr>
          </a:pattFill>
          <a:ln>
            <a:noFill/>
          </a:ln>
          <a:effectLst>
            <a:outerShdw blurRad="635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A155529-484A-4821-AD23-73B0EFC143A3}"/>
              </a:ext>
            </a:extLst>
          </p:cNvPr>
          <p:cNvSpPr/>
          <p:nvPr/>
        </p:nvSpPr>
        <p:spPr>
          <a:xfrm>
            <a:off x="1307720" y="2950972"/>
            <a:ext cx="1895856" cy="1895856"/>
          </a:xfrm>
          <a:custGeom>
            <a:avLst/>
            <a:gdLst>
              <a:gd name="connsiteX0" fmla="*/ 1106869 w 1895856"/>
              <a:gd name="connsiteY0" fmla="*/ 1036351 h 1895856"/>
              <a:gd name="connsiteX1" fmla="*/ 1159758 w 1895856"/>
              <a:gd name="connsiteY1" fmla="*/ 1089240 h 1895856"/>
              <a:gd name="connsiteX2" fmla="*/ 1106869 w 1895856"/>
              <a:gd name="connsiteY2" fmla="*/ 1142129 h 1895856"/>
              <a:gd name="connsiteX3" fmla="*/ 1053981 w 1895856"/>
              <a:gd name="connsiteY3" fmla="*/ 1089240 h 1895856"/>
              <a:gd name="connsiteX4" fmla="*/ 1106869 w 1895856"/>
              <a:gd name="connsiteY4" fmla="*/ 1036351 h 1895856"/>
              <a:gd name="connsiteX5" fmla="*/ 789537 w 1895856"/>
              <a:gd name="connsiteY5" fmla="*/ 1036351 h 1895856"/>
              <a:gd name="connsiteX6" fmla="*/ 842426 w 1895856"/>
              <a:gd name="connsiteY6" fmla="*/ 1089240 h 1895856"/>
              <a:gd name="connsiteX7" fmla="*/ 789537 w 1895856"/>
              <a:gd name="connsiteY7" fmla="*/ 1142129 h 1895856"/>
              <a:gd name="connsiteX8" fmla="*/ 736649 w 1895856"/>
              <a:gd name="connsiteY8" fmla="*/ 1089240 h 1895856"/>
              <a:gd name="connsiteX9" fmla="*/ 789537 w 1895856"/>
              <a:gd name="connsiteY9" fmla="*/ 1036351 h 1895856"/>
              <a:gd name="connsiteX10" fmla="*/ 736649 w 1895856"/>
              <a:gd name="connsiteY10" fmla="*/ 754278 h 1895856"/>
              <a:gd name="connsiteX11" fmla="*/ 1159758 w 1895856"/>
              <a:gd name="connsiteY11" fmla="*/ 754278 h 1895856"/>
              <a:gd name="connsiteX12" fmla="*/ 1159758 w 1895856"/>
              <a:gd name="connsiteY12" fmla="*/ 930574 h 1895856"/>
              <a:gd name="connsiteX13" fmla="*/ 736649 w 1895856"/>
              <a:gd name="connsiteY13" fmla="*/ 930574 h 1895856"/>
              <a:gd name="connsiteX14" fmla="*/ 948203 w 1895856"/>
              <a:gd name="connsiteY14" fmla="*/ 613242 h 1895856"/>
              <a:gd name="connsiteX15" fmla="*/ 666130 w 1895856"/>
              <a:gd name="connsiteY15" fmla="*/ 754278 h 1895856"/>
              <a:gd name="connsiteX16" fmla="*/ 666130 w 1895856"/>
              <a:gd name="connsiteY16" fmla="*/ 1106868 h 1895856"/>
              <a:gd name="connsiteX17" fmla="*/ 701389 w 1895856"/>
              <a:gd name="connsiteY17" fmla="*/ 1185144 h 1895856"/>
              <a:gd name="connsiteX18" fmla="*/ 701389 w 1895856"/>
              <a:gd name="connsiteY18" fmla="*/ 1247906 h 1895856"/>
              <a:gd name="connsiteX19" fmla="*/ 736647 w 1895856"/>
              <a:gd name="connsiteY19" fmla="*/ 1283164 h 1895856"/>
              <a:gd name="connsiteX20" fmla="*/ 771907 w 1895856"/>
              <a:gd name="connsiteY20" fmla="*/ 1283164 h 1895856"/>
              <a:gd name="connsiteX21" fmla="*/ 807166 w 1895856"/>
              <a:gd name="connsiteY21" fmla="*/ 1247906 h 1895856"/>
              <a:gd name="connsiteX22" fmla="*/ 807166 w 1895856"/>
              <a:gd name="connsiteY22" fmla="*/ 1212647 h 1895856"/>
              <a:gd name="connsiteX23" fmla="*/ 1089239 w 1895856"/>
              <a:gd name="connsiteY23" fmla="*/ 1212647 h 1895856"/>
              <a:gd name="connsiteX24" fmla="*/ 1089239 w 1895856"/>
              <a:gd name="connsiteY24" fmla="*/ 1247906 h 1895856"/>
              <a:gd name="connsiteX25" fmla="*/ 1124498 w 1895856"/>
              <a:gd name="connsiteY25" fmla="*/ 1283164 h 1895856"/>
              <a:gd name="connsiteX26" fmla="*/ 1159756 w 1895856"/>
              <a:gd name="connsiteY26" fmla="*/ 1283164 h 1895856"/>
              <a:gd name="connsiteX27" fmla="*/ 1195015 w 1895856"/>
              <a:gd name="connsiteY27" fmla="*/ 1247906 h 1895856"/>
              <a:gd name="connsiteX28" fmla="*/ 1195015 w 1895856"/>
              <a:gd name="connsiteY28" fmla="*/ 1185145 h 1895856"/>
              <a:gd name="connsiteX29" fmla="*/ 1230273 w 1895856"/>
              <a:gd name="connsiteY29" fmla="*/ 1106870 h 1895856"/>
              <a:gd name="connsiteX30" fmla="*/ 1230273 w 1895856"/>
              <a:gd name="connsiteY30" fmla="*/ 754278 h 1895856"/>
              <a:gd name="connsiteX31" fmla="*/ 948203 w 1895856"/>
              <a:gd name="connsiteY31" fmla="*/ 613242 h 1895856"/>
              <a:gd name="connsiteX32" fmla="*/ 947928 w 1895856"/>
              <a:gd name="connsiteY32" fmla="*/ 0 h 1895856"/>
              <a:gd name="connsiteX33" fmla="*/ 1895856 w 1895856"/>
              <a:gd name="connsiteY33" fmla="*/ 947928 h 1895856"/>
              <a:gd name="connsiteX34" fmla="*/ 947928 w 1895856"/>
              <a:gd name="connsiteY34" fmla="*/ 1895856 h 1895856"/>
              <a:gd name="connsiteX35" fmla="*/ 0 w 1895856"/>
              <a:gd name="connsiteY35" fmla="*/ 947928 h 1895856"/>
              <a:gd name="connsiteX36" fmla="*/ 947928 w 1895856"/>
              <a:gd name="connsiteY36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5856" h="1895856">
                <a:moveTo>
                  <a:pt x="1106869" y="1036351"/>
                </a:moveTo>
                <a:cubicBezTo>
                  <a:pt x="1136135" y="1036351"/>
                  <a:pt x="1159758" y="1059974"/>
                  <a:pt x="1159758" y="1089240"/>
                </a:cubicBezTo>
                <a:cubicBezTo>
                  <a:pt x="1159758" y="1118505"/>
                  <a:pt x="1136133" y="1142129"/>
                  <a:pt x="1106869" y="1142129"/>
                </a:cubicBezTo>
                <a:cubicBezTo>
                  <a:pt x="1077604" y="1142129"/>
                  <a:pt x="1053981" y="1118505"/>
                  <a:pt x="1053981" y="1089240"/>
                </a:cubicBezTo>
                <a:cubicBezTo>
                  <a:pt x="1053981" y="1059974"/>
                  <a:pt x="1077604" y="1036351"/>
                  <a:pt x="1106869" y="1036351"/>
                </a:cubicBezTo>
                <a:close/>
                <a:moveTo>
                  <a:pt x="789537" y="1036351"/>
                </a:moveTo>
                <a:cubicBezTo>
                  <a:pt x="818803" y="1036351"/>
                  <a:pt x="842426" y="1059974"/>
                  <a:pt x="842426" y="1089240"/>
                </a:cubicBezTo>
                <a:cubicBezTo>
                  <a:pt x="842426" y="1118505"/>
                  <a:pt x="818801" y="1142129"/>
                  <a:pt x="789537" y="1142129"/>
                </a:cubicBezTo>
                <a:cubicBezTo>
                  <a:pt x="760272" y="1142129"/>
                  <a:pt x="736649" y="1118505"/>
                  <a:pt x="736649" y="1089240"/>
                </a:cubicBezTo>
                <a:cubicBezTo>
                  <a:pt x="736649" y="1059974"/>
                  <a:pt x="760272" y="1036351"/>
                  <a:pt x="789537" y="1036351"/>
                </a:cubicBezTo>
                <a:close/>
                <a:moveTo>
                  <a:pt x="736649" y="754278"/>
                </a:moveTo>
                <a:lnTo>
                  <a:pt x="1159758" y="754278"/>
                </a:lnTo>
                <a:lnTo>
                  <a:pt x="1159758" y="930574"/>
                </a:lnTo>
                <a:lnTo>
                  <a:pt x="736649" y="930574"/>
                </a:lnTo>
                <a:close/>
                <a:moveTo>
                  <a:pt x="948203" y="613242"/>
                </a:moveTo>
                <a:cubicBezTo>
                  <a:pt x="792357" y="613242"/>
                  <a:pt x="666130" y="630872"/>
                  <a:pt x="666130" y="754278"/>
                </a:cubicBezTo>
                <a:lnTo>
                  <a:pt x="666130" y="1106868"/>
                </a:lnTo>
                <a:cubicBezTo>
                  <a:pt x="666130" y="1138073"/>
                  <a:pt x="679881" y="1165752"/>
                  <a:pt x="701389" y="1185144"/>
                </a:cubicBezTo>
                <a:lnTo>
                  <a:pt x="701389" y="1247906"/>
                </a:lnTo>
                <a:cubicBezTo>
                  <a:pt x="701389" y="1267298"/>
                  <a:pt x="717255" y="1283164"/>
                  <a:pt x="736647" y="1283164"/>
                </a:cubicBezTo>
                <a:lnTo>
                  <a:pt x="771907" y="1283164"/>
                </a:lnTo>
                <a:cubicBezTo>
                  <a:pt x="791476" y="1283164"/>
                  <a:pt x="807166" y="1267298"/>
                  <a:pt x="807166" y="1247906"/>
                </a:cubicBezTo>
                <a:lnTo>
                  <a:pt x="807166" y="1212647"/>
                </a:lnTo>
                <a:lnTo>
                  <a:pt x="1089239" y="1212647"/>
                </a:lnTo>
                <a:lnTo>
                  <a:pt x="1089239" y="1247906"/>
                </a:lnTo>
                <a:cubicBezTo>
                  <a:pt x="1089239" y="1267298"/>
                  <a:pt x="1104929" y="1283164"/>
                  <a:pt x="1124498" y="1283164"/>
                </a:cubicBezTo>
                <a:lnTo>
                  <a:pt x="1159756" y="1283164"/>
                </a:lnTo>
                <a:cubicBezTo>
                  <a:pt x="1179148" y="1283164"/>
                  <a:pt x="1195015" y="1267298"/>
                  <a:pt x="1195015" y="1247906"/>
                </a:cubicBezTo>
                <a:lnTo>
                  <a:pt x="1195015" y="1185145"/>
                </a:lnTo>
                <a:cubicBezTo>
                  <a:pt x="1216522" y="1165753"/>
                  <a:pt x="1230273" y="1138074"/>
                  <a:pt x="1230273" y="1106870"/>
                </a:cubicBezTo>
                <a:lnTo>
                  <a:pt x="1230273" y="754278"/>
                </a:lnTo>
                <a:cubicBezTo>
                  <a:pt x="1230275" y="630872"/>
                  <a:pt x="1104048" y="613242"/>
                  <a:pt x="948203" y="613242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E2C2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CE519F-2766-4B07-BE7A-CA7C72E331A9}"/>
              </a:ext>
            </a:extLst>
          </p:cNvPr>
          <p:cNvSpPr/>
          <p:nvPr/>
        </p:nvSpPr>
        <p:spPr>
          <a:xfrm>
            <a:off x="3864779" y="2950972"/>
            <a:ext cx="1895856" cy="1895856"/>
          </a:xfrm>
          <a:custGeom>
            <a:avLst/>
            <a:gdLst>
              <a:gd name="connsiteX0" fmla="*/ 1094706 w 1895856"/>
              <a:gd name="connsiteY0" fmla="*/ 1020871 h 1895856"/>
              <a:gd name="connsiteX1" fmla="*/ 1203784 w 1895856"/>
              <a:gd name="connsiteY1" fmla="*/ 1020871 h 1895856"/>
              <a:gd name="connsiteX2" fmla="*/ 1219923 w 1895856"/>
              <a:gd name="connsiteY2" fmla="*/ 1037010 h 1895856"/>
              <a:gd name="connsiteX3" fmla="*/ 1219923 w 1895856"/>
              <a:gd name="connsiteY3" fmla="*/ 1088757 h 1895856"/>
              <a:gd name="connsiteX4" fmla="*/ 1203784 w 1895856"/>
              <a:gd name="connsiteY4" fmla="*/ 1104895 h 1895856"/>
              <a:gd name="connsiteX5" fmla="*/ 1094706 w 1895856"/>
              <a:gd name="connsiteY5" fmla="*/ 1104895 h 1895856"/>
              <a:gd name="connsiteX6" fmla="*/ 1078567 w 1895856"/>
              <a:gd name="connsiteY6" fmla="*/ 1088757 h 1895856"/>
              <a:gd name="connsiteX7" fmla="*/ 1078567 w 1895856"/>
              <a:gd name="connsiteY7" fmla="*/ 1037010 h 1895856"/>
              <a:gd name="connsiteX8" fmla="*/ 1094706 w 1895856"/>
              <a:gd name="connsiteY8" fmla="*/ 1020871 h 1895856"/>
              <a:gd name="connsiteX9" fmla="*/ 690413 w 1895856"/>
              <a:gd name="connsiteY9" fmla="*/ 1020871 h 1895856"/>
              <a:gd name="connsiteX10" fmla="*/ 799491 w 1895856"/>
              <a:gd name="connsiteY10" fmla="*/ 1020871 h 1895856"/>
              <a:gd name="connsiteX11" fmla="*/ 815630 w 1895856"/>
              <a:gd name="connsiteY11" fmla="*/ 1037010 h 1895856"/>
              <a:gd name="connsiteX12" fmla="*/ 815630 w 1895856"/>
              <a:gd name="connsiteY12" fmla="*/ 1088757 h 1895856"/>
              <a:gd name="connsiteX13" fmla="*/ 799491 w 1895856"/>
              <a:gd name="connsiteY13" fmla="*/ 1104895 h 1895856"/>
              <a:gd name="connsiteX14" fmla="*/ 690413 w 1895856"/>
              <a:gd name="connsiteY14" fmla="*/ 1104895 h 1895856"/>
              <a:gd name="connsiteX15" fmla="*/ 674274 w 1895856"/>
              <a:gd name="connsiteY15" fmla="*/ 1088757 h 1895856"/>
              <a:gd name="connsiteX16" fmla="*/ 674274 w 1895856"/>
              <a:gd name="connsiteY16" fmla="*/ 1037010 h 1895856"/>
              <a:gd name="connsiteX17" fmla="*/ 690413 w 1895856"/>
              <a:gd name="connsiteY17" fmla="*/ 1020871 h 1895856"/>
              <a:gd name="connsiteX18" fmla="*/ 788216 w 1895856"/>
              <a:gd name="connsiteY18" fmla="*/ 740413 h 1895856"/>
              <a:gd name="connsiteX19" fmla="*/ 1107026 w 1895856"/>
              <a:gd name="connsiteY19" fmla="*/ 740413 h 1895856"/>
              <a:gd name="connsiteX20" fmla="*/ 1151563 w 1895856"/>
              <a:gd name="connsiteY20" fmla="*/ 770273 h 1895856"/>
              <a:gd name="connsiteX21" fmla="*/ 1208710 w 1895856"/>
              <a:gd name="connsiteY21" fmla="*/ 909482 h 1895856"/>
              <a:gd name="connsiteX22" fmla="*/ 1188691 w 1895856"/>
              <a:gd name="connsiteY22" fmla="*/ 939342 h 1895856"/>
              <a:gd name="connsiteX23" fmla="*/ 706551 w 1895856"/>
              <a:gd name="connsiteY23" fmla="*/ 939342 h 1895856"/>
              <a:gd name="connsiteX24" fmla="*/ 686533 w 1895856"/>
              <a:gd name="connsiteY24" fmla="*/ 909482 h 1895856"/>
              <a:gd name="connsiteX25" fmla="*/ 743680 w 1895856"/>
              <a:gd name="connsiteY25" fmla="*/ 770273 h 1895856"/>
              <a:gd name="connsiteX26" fmla="*/ 788216 w 1895856"/>
              <a:gd name="connsiteY26" fmla="*/ 740413 h 1895856"/>
              <a:gd name="connsiteX27" fmla="*/ 1046090 w 1895856"/>
              <a:gd name="connsiteY27" fmla="*/ 640230 h 1895856"/>
              <a:gd name="connsiteX28" fmla="*/ 1064740 w 1895856"/>
              <a:gd name="connsiteY28" fmla="*/ 640230 h 1895856"/>
              <a:gd name="connsiteX29" fmla="*/ 1065708 w 1895856"/>
              <a:gd name="connsiteY29" fmla="*/ 641199 h 1895856"/>
              <a:gd name="connsiteX30" fmla="*/ 1065708 w 1895856"/>
              <a:gd name="connsiteY30" fmla="*/ 708326 h 1895856"/>
              <a:gd name="connsiteX31" fmla="*/ 1065282 w 1895856"/>
              <a:gd name="connsiteY31" fmla="*/ 709068 h 1895856"/>
              <a:gd name="connsiteX32" fmla="*/ 1045548 w 1895856"/>
              <a:gd name="connsiteY32" fmla="*/ 709068 h 1895856"/>
              <a:gd name="connsiteX33" fmla="*/ 1045122 w 1895856"/>
              <a:gd name="connsiteY33" fmla="*/ 708326 h 1895856"/>
              <a:gd name="connsiteX34" fmla="*/ 1045122 w 1895856"/>
              <a:gd name="connsiteY34" fmla="*/ 641199 h 1895856"/>
              <a:gd name="connsiteX35" fmla="*/ 1046090 w 1895856"/>
              <a:gd name="connsiteY35" fmla="*/ 640230 h 1895856"/>
              <a:gd name="connsiteX36" fmla="*/ 911364 w 1895856"/>
              <a:gd name="connsiteY36" fmla="*/ 640230 h 1895856"/>
              <a:gd name="connsiteX37" fmla="*/ 933774 w 1895856"/>
              <a:gd name="connsiteY37" fmla="*/ 640230 h 1895856"/>
              <a:gd name="connsiteX38" fmla="*/ 935101 w 1895856"/>
              <a:gd name="connsiteY38" fmla="*/ 641131 h 1895856"/>
              <a:gd name="connsiteX39" fmla="*/ 961701 w 1895856"/>
              <a:gd name="connsiteY39" fmla="*/ 707997 h 1895856"/>
              <a:gd name="connsiteX40" fmla="*/ 986083 w 1895856"/>
              <a:gd name="connsiteY40" fmla="*/ 677834 h 1895856"/>
              <a:gd name="connsiteX41" fmla="*/ 986157 w 1895856"/>
              <a:gd name="connsiteY41" fmla="*/ 676275 h 1895856"/>
              <a:gd name="connsiteX42" fmla="*/ 962756 w 1895856"/>
              <a:gd name="connsiteY42" fmla="*/ 641037 h 1895856"/>
              <a:gd name="connsiteX43" fmla="*/ 963189 w 1895856"/>
              <a:gd name="connsiteY43" fmla="*/ 640230 h 1895856"/>
              <a:gd name="connsiteX44" fmla="*/ 983914 w 1895856"/>
              <a:gd name="connsiteY44" fmla="*/ 640230 h 1895856"/>
              <a:gd name="connsiteX45" fmla="*/ 985389 w 1895856"/>
              <a:gd name="connsiteY45" fmla="*/ 641054 h 1895856"/>
              <a:gd name="connsiteX46" fmla="*/ 997451 w 1895856"/>
              <a:gd name="connsiteY46" fmla="*/ 660620 h 1895856"/>
              <a:gd name="connsiteX47" fmla="*/ 998465 w 1895856"/>
              <a:gd name="connsiteY47" fmla="*/ 660620 h 1895856"/>
              <a:gd name="connsiteX48" fmla="*/ 1010536 w 1895856"/>
              <a:gd name="connsiteY48" fmla="*/ 641054 h 1895856"/>
              <a:gd name="connsiteX49" fmla="*/ 1012011 w 1895856"/>
              <a:gd name="connsiteY49" fmla="*/ 640230 h 1895856"/>
              <a:gd name="connsiteX50" fmla="*/ 1032746 w 1895856"/>
              <a:gd name="connsiteY50" fmla="*/ 640230 h 1895856"/>
              <a:gd name="connsiteX51" fmla="*/ 1033179 w 1895856"/>
              <a:gd name="connsiteY51" fmla="*/ 641037 h 1895856"/>
              <a:gd name="connsiteX52" fmla="*/ 1009759 w 1895856"/>
              <a:gd name="connsiteY52" fmla="*/ 676275 h 1895856"/>
              <a:gd name="connsiteX53" fmla="*/ 1009830 w 1895856"/>
              <a:gd name="connsiteY53" fmla="*/ 677834 h 1895856"/>
              <a:gd name="connsiteX54" fmla="*/ 1034657 w 1895856"/>
              <a:gd name="connsiteY54" fmla="*/ 708542 h 1895856"/>
              <a:gd name="connsiteX55" fmla="*/ 1034802 w 1895856"/>
              <a:gd name="connsiteY55" fmla="*/ 709072 h 1895856"/>
              <a:gd name="connsiteX56" fmla="*/ 1012796 w 1895856"/>
              <a:gd name="connsiteY56" fmla="*/ 709072 h 1895856"/>
              <a:gd name="connsiteX57" fmla="*/ 1012092 w 1895856"/>
              <a:gd name="connsiteY57" fmla="*/ 708475 h 1895856"/>
              <a:gd name="connsiteX58" fmla="*/ 998468 w 1895856"/>
              <a:gd name="connsiteY58" fmla="*/ 686671 h 1895856"/>
              <a:gd name="connsiteX59" fmla="*/ 997441 w 1895856"/>
              <a:gd name="connsiteY59" fmla="*/ 686671 h 1895856"/>
              <a:gd name="connsiteX60" fmla="*/ 983846 w 1895856"/>
              <a:gd name="connsiteY60" fmla="*/ 708475 h 1895856"/>
              <a:gd name="connsiteX61" fmla="*/ 983143 w 1895856"/>
              <a:gd name="connsiteY61" fmla="*/ 709072 h 1895856"/>
              <a:gd name="connsiteX62" fmla="*/ 941676 w 1895856"/>
              <a:gd name="connsiteY62" fmla="*/ 709072 h 1895856"/>
              <a:gd name="connsiteX63" fmla="*/ 941053 w 1895856"/>
              <a:gd name="connsiteY63" fmla="*/ 708378 h 1895856"/>
              <a:gd name="connsiteX64" fmla="*/ 936482 w 1895856"/>
              <a:gd name="connsiteY64" fmla="*/ 694382 h 1895856"/>
              <a:gd name="connsiteX65" fmla="*/ 935214 w 1895856"/>
              <a:gd name="connsiteY65" fmla="*/ 693462 h 1895856"/>
              <a:gd name="connsiteX66" fmla="*/ 909812 w 1895856"/>
              <a:gd name="connsiteY66" fmla="*/ 693462 h 1895856"/>
              <a:gd name="connsiteX67" fmla="*/ 908524 w 1895856"/>
              <a:gd name="connsiteY67" fmla="*/ 694376 h 1895856"/>
              <a:gd name="connsiteX68" fmla="*/ 903598 w 1895856"/>
              <a:gd name="connsiteY68" fmla="*/ 708384 h 1895856"/>
              <a:gd name="connsiteX69" fmla="*/ 902962 w 1895856"/>
              <a:gd name="connsiteY69" fmla="*/ 709072 h 1895856"/>
              <a:gd name="connsiteX70" fmla="*/ 883018 w 1895856"/>
              <a:gd name="connsiteY70" fmla="*/ 709072 h 1895856"/>
              <a:gd name="connsiteX71" fmla="*/ 882905 w 1895856"/>
              <a:gd name="connsiteY71" fmla="*/ 708400 h 1895856"/>
              <a:gd name="connsiteX72" fmla="*/ 910031 w 1895856"/>
              <a:gd name="connsiteY72" fmla="*/ 641134 h 1895856"/>
              <a:gd name="connsiteX73" fmla="*/ 911364 w 1895856"/>
              <a:gd name="connsiteY73" fmla="*/ 640230 h 1895856"/>
              <a:gd name="connsiteX74" fmla="*/ 822392 w 1895856"/>
              <a:gd name="connsiteY74" fmla="*/ 640227 h 1895856"/>
              <a:gd name="connsiteX75" fmla="*/ 889884 w 1895856"/>
              <a:gd name="connsiteY75" fmla="*/ 640227 h 1895856"/>
              <a:gd name="connsiteX76" fmla="*/ 890852 w 1895856"/>
              <a:gd name="connsiteY76" fmla="*/ 641196 h 1895856"/>
              <a:gd name="connsiteX77" fmla="*/ 890852 w 1895856"/>
              <a:gd name="connsiteY77" fmla="*/ 653067 h 1895856"/>
              <a:gd name="connsiteX78" fmla="*/ 889884 w 1895856"/>
              <a:gd name="connsiteY78" fmla="*/ 654036 h 1895856"/>
              <a:gd name="connsiteX79" fmla="*/ 867338 w 1895856"/>
              <a:gd name="connsiteY79" fmla="*/ 654036 h 1895856"/>
              <a:gd name="connsiteX80" fmla="*/ 866370 w 1895856"/>
              <a:gd name="connsiteY80" fmla="*/ 655004 h 1895856"/>
              <a:gd name="connsiteX81" fmla="*/ 866370 w 1895856"/>
              <a:gd name="connsiteY81" fmla="*/ 708326 h 1895856"/>
              <a:gd name="connsiteX82" fmla="*/ 865944 w 1895856"/>
              <a:gd name="connsiteY82" fmla="*/ 709068 h 1895856"/>
              <a:gd name="connsiteX83" fmla="*/ 846203 w 1895856"/>
              <a:gd name="connsiteY83" fmla="*/ 709068 h 1895856"/>
              <a:gd name="connsiteX84" fmla="*/ 845777 w 1895856"/>
              <a:gd name="connsiteY84" fmla="*/ 708326 h 1895856"/>
              <a:gd name="connsiteX85" fmla="*/ 845777 w 1895856"/>
              <a:gd name="connsiteY85" fmla="*/ 655004 h 1895856"/>
              <a:gd name="connsiteX86" fmla="*/ 844808 w 1895856"/>
              <a:gd name="connsiteY86" fmla="*/ 654036 h 1895856"/>
              <a:gd name="connsiteX87" fmla="*/ 822392 w 1895856"/>
              <a:gd name="connsiteY87" fmla="*/ 654036 h 1895856"/>
              <a:gd name="connsiteX88" fmla="*/ 821423 w 1895856"/>
              <a:gd name="connsiteY88" fmla="*/ 653067 h 1895856"/>
              <a:gd name="connsiteX89" fmla="*/ 821423 w 1895856"/>
              <a:gd name="connsiteY89" fmla="*/ 641196 h 1895856"/>
              <a:gd name="connsiteX90" fmla="*/ 822392 w 1895856"/>
              <a:gd name="connsiteY90" fmla="*/ 640227 h 1895856"/>
              <a:gd name="connsiteX91" fmla="*/ 819600 w 1895856"/>
              <a:gd name="connsiteY91" fmla="*/ 608915 h 1895856"/>
              <a:gd name="connsiteX92" fmla="*/ 795392 w 1895856"/>
              <a:gd name="connsiteY92" fmla="*/ 633123 h 1895856"/>
              <a:gd name="connsiteX93" fmla="*/ 795392 w 1895856"/>
              <a:gd name="connsiteY93" fmla="*/ 709068 h 1895856"/>
              <a:gd name="connsiteX94" fmla="*/ 769851 w 1895856"/>
              <a:gd name="connsiteY94" fmla="*/ 709068 h 1895856"/>
              <a:gd name="connsiteX95" fmla="*/ 695584 w 1895856"/>
              <a:gd name="connsiteY95" fmla="*/ 758859 h 1895856"/>
              <a:gd name="connsiteX96" fmla="*/ 658026 w 1895856"/>
              <a:gd name="connsiteY96" fmla="*/ 850340 h 1895856"/>
              <a:gd name="connsiteX97" fmla="*/ 622911 w 1895856"/>
              <a:gd name="connsiteY97" fmla="*/ 840666 h 1895856"/>
              <a:gd name="connsiteX98" fmla="*/ 612828 w 1895856"/>
              <a:gd name="connsiteY98" fmla="*/ 839259 h 1895856"/>
              <a:gd name="connsiteX99" fmla="*/ 581580 w 1895856"/>
              <a:gd name="connsiteY99" fmla="*/ 872153 h 1895856"/>
              <a:gd name="connsiteX100" fmla="*/ 581580 w 1895856"/>
              <a:gd name="connsiteY100" fmla="*/ 891623 h 1895856"/>
              <a:gd name="connsiteX101" fmla="*/ 621927 w 1895856"/>
              <a:gd name="connsiteY101" fmla="*/ 931969 h 1895856"/>
              <a:gd name="connsiteX102" fmla="*/ 624515 w 1895856"/>
              <a:gd name="connsiteY102" fmla="*/ 931969 h 1895856"/>
              <a:gd name="connsiteX103" fmla="*/ 619144 w 1895856"/>
              <a:gd name="connsiteY103" fmla="*/ 945048 h 1895856"/>
              <a:gd name="connsiteX104" fmla="*/ 600152 w 1895856"/>
              <a:gd name="connsiteY104" fmla="*/ 1041315 h 1895856"/>
              <a:gd name="connsiteX105" fmla="*/ 600152 w 1895856"/>
              <a:gd name="connsiteY105" fmla="*/ 1224073 h 1895856"/>
              <a:gd name="connsiteX106" fmla="*/ 640499 w 1895856"/>
              <a:gd name="connsiteY106" fmla="*/ 1264420 h 1895856"/>
              <a:gd name="connsiteX107" fmla="*/ 689002 w 1895856"/>
              <a:gd name="connsiteY107" fmla="*/ 1264420 h 1895856"/>
              <a:gd name="connsiteX108" fmla="*/ 729349 w 1895856"/>
              <a:gd name="connsiteY108" fmla="*/ 1224073 h 1895856"/>
              <a:gd name="connsiteX109" fmla="*/ 729349 w 1895856"/>
              <a:gd name="connsiteY109" fmla="*/ 1179156 h 1895856"/>
              <a:gd name="connsiteX110" fmla="*/ 1165897 w 1895856"/>
              <a:gd name="connsiteY110" fmla="*/ 1179156 h 1895856"/>
              <a:gd name="connsiteX111" fmla="*/ 1165897 w 1895856"/>
              <a:gd name="connsiteY111" fmla="*/ 1224073 h 1895856"/>
              <a:gd name="connsiteX112" fmla="*/ 1206244 w 1895856"/>
              <a:gd name="connsiteY112" fmla="*/ 1264420 h 1895856"/>
              <a:gd name="connsiteX113" fmla="*/ 1254737 w 1895856"/>
              <a:gd name="connsiteY113" fmla="*/ 1264420 h 1895856"/>
              <a:gd name="connsiteX114" fmla="*/ 1295084 w 1895856"/>
              <a:gd name="connsiteY114" fmla="*/ 1224073 h 1895856"/>
              <a:gd name="connsiteX115" fmla="*/ 1295084 w 1895856"/>
              <a:gd name="connsiteY115" fmla="*/ 1041315 h 1895856"/>
              <a:gd name="connsiteX116" fmla="*/ 1276092 w 1895856"/>
              <a:gd name="connsiteY116" fmla="*/ 945048 h 1895856"/>
              <a:gd name="connsiteX117" fmla="*/ 1270721 w 1895856"/>
              <a:gd name="connsiteY117" fmla="*/ 931969 h 1895856"/>
              <a:gd name="connsiteX118" fmla="*/ 1273829 w 1895856"/>
              <a:gd name="connsiteY118" fmla="*/ 931969 h 1895856"/>
              <a:gd name="connsiteX119" fmla="*/ 1314176 w 1895856"/>
              <a:gd name="connsiteY119" fmla="*/ 891623 h 1895856"/>
              <a:gd name="connsiteX120" fmla="*/ 1314176 w 1895856"/>
              <a:gd name="connsiteY120" fmla="*/ 872153 h 1895856"/>
              <a:gd name="connsiteX121" fmla="*/ 1282931 w 1895856"/>
              <a:gd name="connsiteY121" fmla="*/ 839262 h 1895856"/>
              <a:gd name="connsiteX122" fmla="*/ 1272848 w 1895856"/>
              <a:gd name="connsiteY122" fmla="*/ 840670 h 1895856"/>
              <a:gd name="connsiteX123" fmla="*/ 1237269 w 1895856"/>
              <a:gd name="connsiteY123" fmla="*/ 850469 h 1895856"/>
              <a:gd name="connsiteX124" fmla="*/ 1199659 w 1895856"/>
              <a:gd name="connsiteY124" fmla="*/ 758863 h 1895856"/>
              <a:gd name="connsiteX125" fmla="*/ 1125392 w 1895856"/>
              <a:gd name="connsiteY125" fmla="*/ 709068 h 1895856"/>
              <a:gd name="connsiteX126" fmla="*/ 1100368 w 1895856"/>
              <a:gd name="connsiteY126" fmla="*/ 709068 h 1895856"/>
              <a:gd name="connsiteX127" fmla="*/ 1100368 w 1895856"/>
              <a:gd name="connsiteY127" fmla="*/ 633123 h 1895856"/>
              <a:gd name="connsiteX128" fmla="*/ 1076159 w 1895856"/>
              <a:gd name="connsiteY128" fmla="*/ 608915 h 1895856"/>
              <a:gd name="connsiteX129" fmla="*/ 947928 w 1895856"/>
              <a:gd name="connsiteY129" fmla="*/ 0 h 1895856"/>
              <a:gd name="connsiteX130" fmla="*/ 1895856 w 1895856"/>
              <a:gd name="connsiteY130" fmla="*/ 947928 h 1895856"/>
              <a:gd name="connsiteX131" fmla="*/ 947928 w 1895856"/>
              <a:gd name="connsiteY131" fmla="*/ 1895856 h 1895856"/>
              <a:gd name="connsiteX132" fmla="*/ 0 w 1895856"/>
              <a:gd name="connsiteY132" fmla="*/ 947928 h 1895856"/>
              <a:gd name="connsiteX133" fmla="*/ 947928 w 1895856"/>
              <a:gd name="connsiteY13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95856" h="1895856">
                <a:moveTo>
                  <a:pt x="1094706" y="1020871"/>
                </a:moveTo>
                <a:lnTo>
                  <a:pt x="1203784" y="1020871"/>
                </a:lnTo>
                <a:cubicBezTo>
                  <a:pt x="1212660" y="1020871"/>
                  <a:pt x="1219923" y="1028133"/>
                  <a:pt x="1219923" y="1037010"/>
                </a:cubicBezTo>
                <a:lnTo>
                  <a:pt x="1219923" y="1088757"/>
                </a:lnTo>
                <a:cubicBezTo>
                  <a:pt x="1219923" y="1097633"/>
                  <a:pt x="1212660" y="1104895"/>
                  <a:pt x="1203784" y="1104895"/>
                </a:cubicBezTo>
                <a:lnTo>
                  <a:pt x="1094706" y="1104895"/>
                </a:lnTo>
                <a:cubicBezTo>
                  <a:pt x="1085830" y="1104895"/>
                  <a:pt x="1078567" y="1097633"/>
                  <a:pt x="1078567" y="1088757"/>
                </a:cubicBezTo>
                <a:lnTo>
                  <a:pt x="1078567" y="1037010"/>
                </a:lnTo>
                <a:cubicBezTo>
                  <a:pt x="1078567" y="1028133"/>
                  <a:pt x="1085830" y="1020871"/>
                  <a:pt x="1094706" y="1020871"/>
                </a:cubicBezTo>
                <a:close/>
                <a:moveTo>
                  <a:pt x="690413" y="1020871"/>
                </a:moveTo>
                <a:lnTo>
                  <a:pt x="799491" y="1020871"/>
                </a:lnTo>
                <a:cubicBezTo>
                  <a:pt x="808367" y="1020871"/>
                  <a:pt x="815630" y="1028133"/>
                  <a:pt x="815630" y="1037010"/>
                </a:cubicBezTo>
                <a:lnTo>
                  <a:pt x="815630" y="1088757"/>
                </a:lnTo>
                <a:cubicBezTo>
                  <a:pt x="815630" y="1097633"/>
                  <a:pt x="808367" y="1104895"/>
                  <a:pt x="799491" y="1104895"/>
                </a:cubicBezTo>
                <a:lnTo>
                  <a:pt x="690413" y="1104895"/>
                </a:lnTo>
                <a:cubicBezTo>
                  <a:pt x="681537" y="1104895"/>
                  <a:pt x="674274" y="1097633"/>
                  <a:pt x="674274" y="1088757"/>
                </a:cubicBezTo>
                <a:lnTo>
                  <a:pt x="674274" y="1037010"/>
                </a:lnTo>
                <a:cubicBezTo>
                  <a:pt x="674274" y="1028133"/>
                  <a:pt x="681537" y="1020871"/>
                  <a:pt x="690413" y="1020871"/>
                </a:cubicBezTo>
                <a:close/>
                <a:moveTo>
                  <a:pt x="788216" y="740413"/>
                </a:moveTo>
                <a:lnTo>
                  <a:pt x="1107026" y="740413"/>
                </a:lnTo>
                <a:cubicBezTo>
                  <a:pt x="1124779" y="740413"/>
                  <a:pt x="1144820" y="753850"/>
                  <a:pt x="1151563" y="770273"/>
                </a:cubicBezTo>
                <a:lnTo>
                  <a:pt x="1208710" y="909482"/>
                </a:lnTo>
                <a:cubicBezTo>
                  <a:pt x="1215452" y="925904"/>
                  <a:pt x="1206444" y="939342"/>
                  <a:pt x="1188691" y="939342"/>
                </a:cubicBezTo>
                <a:lnTo>
                  <a:pt x="706551" y="939342"/>
                </a:lnTo>
                <a:cubicBezTo>
                  <a:pt x="688799" y="939342"/>
                  <a:pt x="679790" y="925904"/>
                  <a:pt x="686533" y="909482"/>
                </a:cubicBezTo>
                <a:lnTo>
                  <a:pt x="743680" y="770273"/>
                </a:lnTo>
                <a:cubicBezTo>
                  <a:pt x="750423" y="753850"/>
                  <a:pt x="770464" y="740413"/>
                  <a:pt x="788216" y="740413"/>
                </a:cubicBezTo>
                <a:close/>
                <a:moveTo>
                  <a:pt x="1046090" y="640230"/>
                </a:moveTo>
                <a:lnTo>
                  <a:pt x="1064740" y="640230"/>
                </a:lnTo>
                <a:cubicBezTo>
                  <a:pt x="1065272" y="640230"/>
                  <a:pt x="1065708" y="640666"/>
                  <a:pt x="1065708" y="641199"/>
                </a:cubicBezTo>
                <a:lnTo>
                  <a:pt x="1065708" y="708326"/>
                </a:lnTo>
                <a:cubicBezTo>
                  <a:pt x="1065708" y="708649"/>
                  <a:pt x="1065524" y="708891"/>
                  <a:pt x="1065282" y="709068"/>
                </a:cubicBezTo>
                <a:lnTo>
                  <a:pt x="1045548" y="709068"/>
                </a:lnTo>
                <a:cubicBezTo>
                  <a:pt x="1045306" y="708891"/>
                  <a:pt x="1045122" y="708649"/>
                  <a:pt x="1045122" y="708326"/>
                </a:cubicBezTo>
                <a:lnTo>
                  <a:pt x="1045122" y="641199"/>
                </a:lnTo>
                <a:cubicBezTo>
                  <a:pt x="1045122" y="640666"/>
                  <a:pt x="1045557" y="640230"/>
                  <a:pt x="1046090" y="640230"/>
                </a:cubicBezTo>
                <a:close/>
                <a:moveTo>
                  <a:pt x="911364" y="640230"/>
                </a:moveTo>
                <a:lnTo>
                  <a:pt x="933774" y="640230"/>
                </a:lnTo>
                <a:cubicBezTo>
                  <a:pt x="934307" y="640230"/>
                  <a:pt x="934904" y="640634"/>
                  <a:pt x="935101" y="641131"/>
                </a:cubicBezTo>
                <a:lnTo>
                  <a:pt x="961701" y="707997"/>
                </a:lnTo>
                <a:lnTo>
                  <a:pt x="986083" y="677834"/>
                </a:lnTo>
                <a:cubicBezTo>
                  <a:pt x="986419" y="677420"/>
                  <a:pt x="986451" y="676717"/>
                  <a:pt x="986157" y="676275"/>
                </a:cubicBezTo>
                <a:lnTo>
                  <a:pt x="962756" y="641037"/>
                </a:lnTo>
                <a:cubicBezTo>
                  <a:pt x="962459" y="640592"/>
                  <a:pt x="962656" y="640230"/>
                  <a:pt x="963189" y="640230"/>
                </a:cubicBezTo>
                <a:lnTo>
                  <a:pt x="983914" y="640230"/>
                </a:lnTo>
                <a:cubicBezTo>
                  <a:pt x="984447" y="640230"/>
                  <a:pt x="985112" y="640602"/>
                  <a:pt x="985389" y="641054"/>
                </a:cubicBezTo>
                <a:lnTo>
                  <a:pt x="997451" y="660620"/>
                </a:lnTo>
                <a:cubicBezTo>
                  <a:pt x="997729" y="661075"/>
                  <a:pt x="998187" y="661075"/>
                  <a:pt x="998465" y="660620"/>
                </a:cubicBezTo>
                <a:lnTo>
                  <a:pt x="1010536" y="641054"/>
                </a:lnTo>
                <a:cubicBezTo>
                  <a:pt x="1010814" y="640598"/>
                  <a:pt x="1011479" y="640230"/>
                  <a:pt x="1012011" y="640230"/>
                </a:cubicBezTo>
                <a:lnTo>
                  <a:pt x="1032746" y="640230"/>
                </a:lnTo>
                <a:cubicBezTo>
                  <a:pt x="1033279" y="640230"/>
                  <a:pt x="1033473" y="640592"/>
                  <a:pt x="1033179" y="641037"/>
                </a:cubicBezTo>
                <a:lnTo>
                  <a:pt x="1009759" y="676275"/>
                </a:lnTo>
                <a:cubicBezTo>
                  <a:pt x="1009462" y="676720"/>
                  <a:pt x="1009497" y="677420"/>
                  <a:pt x="1009830" y="677834"/>
                </a:cubicBezTo>
                <a:lnTo>
                  <a:pt x="1034657" y="708542"/>
                </a:lnTo>
                <a:cubicBezTo>
                  <a:pt x="1034825" y="708746"/>
                  <a:pt x="1034864" y="708936"/>
                  <a:pt x="1034802" y="709072"/>
                </a:cubicBezTo>
                <a:lnTo>
                  <a:pt x="1012796" y="709072"/>
                </a:lnTo>
                <a:cubicBezTo>
                  <a:pt x="1012505" y="708920"/>
                  <a:pt x="1012244" y="708717"/>
                  <a:pt x="1012092" y="708475"/>
                </a:cubicBezTo>
                <a:lnTo>
                  <a:pt x="998468" y="686671"/>
                </a:lnTo>
                <a:cubicBezTo>
                  <a:pt x="998184" y="686219"/>
                  <a:pt x="997726" y="686219"/>
                  <a:pt x="997441" y="686671"/>
                </a:cubicBezTo>
                <a:lnTo>
                  <a:pt x="983846" y="708475"/>
                </a:lnTo>
                <a:cubicBezTo>
                  <a:pt x="983695" y="708717"/>
                  <a:pt x="983433" y="708920"/>
                  <a:pt x="983143" y="709072"/>
                </a:cubicBezTo>
                <a:lnTo>
                  <a:pt x="941676" y="709072"/>
                </a:lnTo>
                <a:cubicBezTo>
                  <a:pt x="941392" y="708904"/>
                  <a:pt x="941147" y="708671"/>
                  <a:pt x="941053" y="708378"/>
                </a:cubicBezTo>
                <a:lnTo>
                  <a:pt x="936482" y="694382"/>
                </a:lnTo>
                <a:cubicBezTo>
                  <a:pt x="936318" y="693875"/>
                  <a:pt x="935747" y="693462"/>
                  <a:pt x="935214" y="693462"/>
                </a:cubicBezTo>
                <a:lnTo>
                  <a:pt x="909812" y="693462"/>
                </a:lnTo>
                <a:cubicBezTo>
                  <a:pt x="909279" y="693462"/>
                  <a:pt x="908698" y="693872"/>
                  <a:pt x="908524" y="694376"/>
                </a:cubicBezTo>
                <a:lnTo>
                  <a:pt x="903598" y="708384"/>
                </a:lnTo>
                <a:cubicBezTo>
                  <a:pt x="903495" y="708675"/>
                  <a:pt x="903250" y="708907"/>
                  <a:pt x="902962" y="709072"/>
                </a:cubicBezTo>
                <a:lnTo>
                  <a:pt x="883018" y="709072"/>
                </a:lnTo>
                <a:cubicBezTo>
                  <a:pt x="882860" y="708907"/>
                  <a:pt x="882792" y="708681"/>
                  <a:pt x="882905" y="708400"/>
                </a:cubicBezTo>
                <a:lnTo>
                  <a:pt x="910031" y="641134"/>
                </a:lnTo>
                <a:cubicBezTo>
                  <a:pt x="910235" y="640634"/>
                  <a:pt x="910832" y="640230"/>
                  <a:pt x="911364" y="640230"/>
                </a:cubicBezTo>
                <a:close/>
                <a:moveTo>
                  <a:pt x="822392" y="640227"/>
                </a:moveTo>
                <a:lnTo>
                  <a:pt x="889884" y="640227"/>
                </a:lnTo>
                <a:cubicBezTo>
                  <a:pt x="890416" y="640227"/>
                  <a:pt x="890852" y="640663"/>
                  <a:pt x="890852" y="641196"/>
                </a:cubicBezTo>
                <a:lnTo>
                  <a:pt x="890852" y="653067"/>
                </a:lnTo>
                <a:cubicBezTo>
                  <a:pt x="890852" y="653600"/>
                  <a:pt x="890416" y="654036"/>
                  <a:pt x="889884" y="654036"/>
                </a:cubicBezTo>
                <a:lnTo>
                  <a:pt x="867338" y="654036"/>
                </a:lnTo>
                <a:cubicBezTo>
                  <a:pt x="866805" y="654036"/>
                  <a:pt x="866370" y="654471"/>
                  <a:pt x="866370" y="655004"/>
                </a:cubicBezTo>
                <a:lnTo>
                  <a:pt x="866370" y="708326"/>
                </a:lnTo>
                <a:cubicBezTo>
                  <a:pt x="866370" y="708649"/>
                  <a:pt x="866186" y="708891"/>
                  <a:pt x="865944" y="709068"/>
                </a:cubicBezTo>
                <a:lnTo>
                  <a:pt x="846203" y="709068"/>
                </a:lnTo>
                <a:cubicBezTo>
                  <a:pt x="845961" y="708894"/>
                  <a:pt x="845777" y="708649"/>
                  <a:pt x="845777" y="708326"/>
                </a:cubicBezTo>
                <a:lnTo>
                  <a:pt x="845777" y="655004"/>
                </a:lnTo>
                <a:cubicBezTo>
                  <a:pt x="845777" y="654471"/>
                  <a:pt x="845341" y="654036"/>
                  <a:pt x="844808" y="654036"/>
                </a:cubicBezTo>
                <a:lnTo>
                  <a:pt x="822392" y="654036"/>
                </a:lnTo>
                <a:cubicBezTo>
                  <a:pt x="821859" y="654036"/>
                  <a:pt x="821423" y="653600"/>
                  <a:pt x="821423" y="653067"/>
                </a:cubicBezTo>
                <a:lnTo>
                  <a:pt x="821423" y="641196"/>
                </a:lnTo>
                <a:cubicBezTo>
                  <a:pt x="821423" y="640663"/>
                  <a:pt x="821859" y="640227"/>
                  <a:pt x="822392" y="640227"/>
                </a:cubicBezTo>
                <a:close/>
                <a:moveTo>
                  <a:pt x="819600" y="608915"/>
                </a:moveTo>
                <a:cubicBezTo>
                  <a:pt x="806250" y="608915"/>
                  <a:pt x="795392" y="619773"/>
                  <a:pt x="795392" y="633123"/>
                </a:cubicBezTo>
                <a:lnTo>
                  <a:pt x="795392" y="709068"/>
                </a:lnTo>
                <a:lnTo>
                  <a:pt x="769851" y="709068"/>
                </a:lnTo>
                <a:cubicBezTo>
                  <a:pt x="740172" y="709068"/>
                  <a:pt x="706852" y="731404"/>
                  <a:pt x="695584" y="758859"/>
                </a:cubicBezTo>
                <a:lnTo>
                  <a:pt x="658026" y="850340"/>
                </a:lnTo>
                <a:lnTo>
                  <a:pt x="622911" y="840666"/>
                </a:lnTo>
                <a:cubicBezTo>
                  <a:pt x="619525" y="839734"/>
                  <a:pt x="616130" y="839259"/>
                  <a:pt x="612828" y="839259"/>
                </a:cubicBezTo>
                <a:cubicBezTo>
                  <a:pt x="594723" y="839262"/>
                  <a:pt x="581580" y="853096"/>
                  <a:pt x="581580" y="872153"/>
                </a:cubicBezTo>
                <a:lnTo>
                  <a:pt x="581580" y="891623"/>
                </a:lnTo>
                <a:cubicBezTo>
                  <a:pt x="581580" y="913871"/>
                  <a:pt x="599681" y="931969"/>
                  <a:pt x="621927" y="931969"/>
                </a:cubicBezTo>
                <a:lnTo>
                  <a:pt x="624515" y="931969"/>
                </a:lnTo>
                <a:lnTo>
                  <a:pt x="619144" y="945048"/>
                </a:lnTo>
                <a:cubicBezTo>
                  <a:pt x="608674" y="970557"/>
                  <a:pt x="600152" y="1013744"/>
                  <a:pt x="600152" y="1041315"/>
                </a:cubicBezTo>
                <a:lnTo>
                  <a:pt x="600152" y="1224073"/>
                </a:lnTo>
                <a:cubicBezTo>
                  <a:pt x="600152" y="1246322"/>
                  <a:pt x="618250" y="1264420"/>
                  <a:pt x="640499" y="1264420"/>
                </a:cubicBezTo>
                <a:lnTo>
                  <a:pt x="689002" y="1264420"/>
                </a:lnTo>
                <a:cubicBezTo>
                  <a:pt x="711251" y="1264420"/>
                  <a:pt x="729349" y="1246322"/>
                  <a:pt x="729349" y="1224073"/>
                </a:cubicBezTo>
                <a:lnTo>
                  <a:pt x="729349" y="1179156"/>
                </a:lnTo>
                <a:lnTo>
                  <a:pt x="1165897" y="1179156"/>
                </a:lnTo>
                <a:lnTo>
                  <a:pt x="1165897" y="1224073"/>
                </a:lnTo>
                <a:cubicBezTo>
                  <a:pt x="1165897" y="1246322"/>
                  <a:pt x="1183998" y="1264420"/>
                  <a:pt x="1206244" y="1264420"/>
                </a:cubicBezTo>
                <a:lnTo>
                  <a:pt x="1254737" y="1264420"/>
                </a:lnTo>
                <a:cubicBezTo>
                  <a:pt x="1276986" y="1264420"/>
                  <a:pt x="1295084" y="1246322"/>
                  <a:pt x="1295084" y="1224073"/>
                </a:cubicBezTo>
                <a:lnTo>
                  <a:pt x="1295084" y="1041315"/>
                </a:lnTo>
                <a:cubicBezTo>
                  <a:pt x="1295084" y="1013744"/>
                  <a:pt x="1286563" y="970557"/>
                  <a:pt x="1276092" y="945048"/>
                </a:cubicBezTo>
                <a:lnTo>
                  <a:pt x="1270721" y="931969"/>
                </a:lnTo>
                <a:lnTo>
                  <a:pt x="1273829" y="931969"/>
                </a:lnTo>
                <a:cubicBezTo>
                  <a:pt x="1296078" y="931969"/>
                  <a:pt x="1314176" y="913871"/>
                  <a:pt x="1314176" y="891623"/>
                </a:cubicBezTo>
                <a:lnTo>
                  <a:pt x="1314176" y="872153"/>
                </a:lnTo>
                <a:cubicBezTo>
                  <a:pt x="1314176" y="853096"/>
                  <a:pt x="1301036" y="839262"/>
                  <a:pt x="1282931" y="839262"/>
                </a:cubicBezTo>
                <a:cubicBezTo>
                  <a:pt x="1279626" y="839262"/>
                  <a:pt x="1276234" y="839734"/>
                  <a:pt x="1272848" y="840670"/>
                </a:cubicBezTo>
                <a:lnTo>
                  <a:pt x="1237269" y="850469"/>
                </a:lnTo>
                <a:lnTo>
                  <a:pt x="1199659" y="758863"/>
                </a:lnTo>
                <a:cubicBezTo>
                  <a:pt x="1188391" y="731408"/>
                  <a:pt x="1155074" y="709068"/>
                  <a:pt x="1125392" y="709068"/>
                </a:cubicBezTo>
                <a:lnTo>
                  <a:pt x="1100368" y="709068"/>
                </a:lnTo>
                <a:lnTo>
                  <a:pt x="1100368" y="633123"/>
                </a:lnTo>
                <a:cubicBezTo>
                  <a:pt x="1100368" y="619773"/>
                  <a:pt x="1089509" y="608915"/>
                  <a:pt x="1076159" y="608915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0920598-02AB-46C3-B170-760DEC8C453F}"/>
              </a:ext>
            </a:extLst>
          </p:cNvPr>
          <p:cNvSpPr/>
          <p:nvPr/>
        </p:nvSpPr>
        <p:spPr>
          <a:xfrm>
            <a:off x="6421838" y="2950972"/>
            <a:ext cx="1895856" cy="1895856"/>
          </a:xfrm>
          <a:custGeom>
            <a:avLst/>
            <a:gdLst>
              <a:gd name="connsiteX0" fmla="*/ 783283 w 1895856"/>
              <a:gd name="connsiteY0" fmla="*/ 1174013 h 1895856"/>
              <a:gd name="connsiteX1" fmla="*/ 1103759 w 1895856"/>
              <a:gd name="connsiteY1" fmla="*/ 1174013 h 1895856"/>
              <a:gd name="connsiteX2" fmla="*/ 1139011 w 1895856"/>
              <a:gd name="connsiteY2" fmla="*/ 1236506 h 1895856"/>
              <a:gd name="connsiteX3" fmla="*/ 748030 w 1895856"/>
              <a:gd name="connsiteY3" fmla="*/ 1236506 h 1895856"/>
              <a:gd name="connsiteX4" fmla="*/ 836160 w 1895856"/>
              <a:gd name="connsiteY4" fmla="*/ 1076268 h 1895856"/>
              <a:gd name="connsiteX5" fmla="*/ 1050879 w 1895856"/>
              <a:gd name="connsiteY5" fmla="*/ 1076268 h 1895856"/>
              <a:gd name="connsiteX6" fmla="*/ 1078119 w 1895856"/>
              <a:gd name="connsiteY6" fmla="*/ 1125941 h 1895856"/>
              <a:gd name="connsiteX7" fmla="*/ 808920 w 1895856"/>
              <a:gd name="connsiteY7" fmla="*/ 1125941 h 1895856"/>
              <a:gd name="connsiteX8" fmla="*/ 1073314 w 1895856"/>
              <a:gd name="connsiteY8" fmla="*/ 925643 h 1895856"/>
              <a:gd name="connsiteX9" fmla="*/ 1119783 w 1895856"/>
              <a:gd name="connsiteY9" fmla="*/ 972112 h 1895856"/>
              <a:gd name="connsiteX10" fmla="*/ 1073314 w 1895856"/>
              <a:gd name="connsiteY10" fmla="*/ 1018582 h 1895856"/>
              <a:gd name="connsiteX11" fmla="*/ 1026843 w 1895856"/>
              <a:gd name="connsiteY11" fmla="*/ 972112 h 1895856"/>
              <a:gd name="connsiteX12" fmla="*/ 1073314 w 1895856"/>
              <a:gd name="connsiteY12" fmla="*/ 925643 h 1895856"/>
              <a:gd name="connsiteX13" fmla="*/ 813727 w 1895856"/>
              <a:gd name="connsiteY13" fmla="*/ 924042 h 1895856"/>
              <a:gd name="connsiteX14" fmla="*/ 860196 w 1895856"/>
              <a:gd name="connsiteY14" fmla="*/ 970512 h 1895856"/>
              <a:gd name="connsiteX15" fmla="*/ 813727 w 1895856"/>
              <a:gd name="connsiteY15" fmla="*/ 1016981 h 1895856"/>
              <a:gd name="connsiteX16" fmla="*/ 767258 w 1895856"/>
              <a:gd name="connsiteY16" fmla="*/ 970512 h 1895856"/>
              <a:gd name="connsiteX17" fmla="*/ 813727 w 1895856"/>
              <a:gd name="connsiteY17" fmla="*/ 924042 h 1895856"/>
              <a:gd name="connsiteX18" fmla="*/ 855389 w 1895856"/>
              <a:gd name="connsiteY18" fmla="*/ 653239 h 1895856"/>
              <a:gd name="connsiteX19" fmla="*/ 1030048 w 1895856"/>
              <a:gd name="connsiteY19" fmla="*/ 653239 h 1895856"/>
              <a:gd name="connsiteX20" fmla="*/ 1119781 w 1895856"/>
              <a:gd name="connsiteY20" fmla="*/ 742973 h 1895856"/>
              <a:gd name="connsiteX21" fmla="*/ 1119781 w 1895856"/>
              <a:gd name="connsiteY21" fmla="*/ 819887 h 1895856"/>
              <a:gd name="connsiteX22" fmla="*/ 1087734 w 1895856"/>
              <a:gd name="connsiteY22" fmla="*/ 850332 h 1895856"/>
              <a:gd name="connsiteX23" fmla="*/ 799305 w 1895856"/>
              <a:gd name="connsiteY23" fmla="*/ 850332 h 1895856"/>
              <a:gd name="connsiteX24" fmla="*/ 768860 w 1895856"/>
              <a:gd name="connsiteY24" fmla="*/ 819887 h 1895856"/>
              <a:gd name="connsiteX25" fmla="*/ 767258 w 1895856"/>
              <a:gd name="connsiteY25" fmla="*/ 742973 h 1895856"/>
              <a:gd name="connsiteX26" fmla="*/ 855389 w 1895856"/>
              <a:gd name="connsiteY26" fmla="*/ 653239 h 1895856"/>
              <a:gd name="connsiteX27" fmla="*/ 852184 w 1895856"/>
              <a:gd name="connsiteY27" fmla="*/ 584337 h 1895856"/>
              <a:gd name="connsiteX28" fmla="*/ 711174 w 1895856"/>
              <a:gd name="connsiteY28" fmla="*/ 725346 h 1895856"/>
              <a:gd name="connsiteX29" fmla="*/ 711174 w 1895856"/>
              <a:gd name="connsiteY29" fmla="*/ 1012172 h 1895856"/>
              <a:gd name="connsiteX30" fmla="*/ 764053 w 1895856"/>
              <a:gd name="connsiteY30" fmla="*/ 1074666 h 1895856"/>
              <a:gd name="connsiteX31" fmla="*/ 658296 w 1895856"/>
              <a:gd name="connsiteY31" fmla="*/ 1270156 h 1895856"/>
              <a:gd name="connsiteX32" fmla="*/ 671115 w 1895856"/>
              <a:gd name="connsiteY32" fmla="*/ 1313420 h 1895856"/>
              <a:gd name="connsiteX33" fmla="*/ 685536 w 1895856"/>
              <a:gd name="connsiteY33" fmla="*/ 1316625 h 1895856"/>
              <a:gd name="connsiteX34" fmla="*/ 712777 w 1895856"/>
              <a:gd name="connsiteY34" fmla="*/ 1300601 h 1895856"/>
              <a:gd name="connsiteX35" fmla="*/ 722391 w 1895856"/>
              <a:gd name="connsiteY35" fmla="*/ 1284577 h 1895856"/>
              <a:gd name="connsiteX36" fmla="*/ 1164648 w 1895856"/>
              <a:gd name="connsiteY36" fmla="*/ 1284577 h 1895856"/>
              <a:gd name="connsiteX37" fmla="*/ 1174261 w 1895856"/>
              <a:gd name="connsiteY37" fmla="*/ 1300601 h 1895856"/>
              <a:gd name="connsiteX38" fmla="*/ 1201503 w 1895856"/>
              <a:gd name="connsiteY38" fmla="*/ 1316625 h 1895856"/>
              <a:gd name="connsiteX39" fmla="*/ 1215924 w 1895856"/>
              <a:gd name="connsiteY39" fmla="*/ 1313420 h 1895856"/>
              <a:gd name="connsiteX40" fmla="*/ 1228744 w 1895856"/>
              <a:gd name="connsiteY40" fmla="*/ 1270156 h 1895856"/>
              <a:gd name="connsiteX41" fmla="*/ 1121385 w 1895856"/>
              <a:gd name="connsiteY41" fmla="*/ 1074665 h 1895856"/>
              <a:gd name="connsiteX42" fmla="*/ 1174262 w 1895856"/>
              <a:gd name="connsiteY42" fmla="*/ 1012171 h 1895856"/>
              <a:gd name="connsiteX43" fmla="*/ 1174262 w 1895856"/>
              <a:gd name="connsiteY43" fmla="*/ 723743 h 1895856"/>
              <a:gd name="connsiteX44" fmla="*/ 1034855 w 1895856"/>
              <a:gd name="connsiteY44" fmla="*/ 584337 h 1895856"/>
              <a:gd name="connsiteX45" fmla="*/ 947928 w 1895856"/>
              <a:gd name="connsiteY45" fmla="*/ 0 h 1895856"/>
              <a:gd name="connsiteX46" fmla="*/ 1895856 w 1895856"/>
              <a:gd name="connsiteY46" fmla="*/ 947928 h 1895856"/>
              <a:gd name="connsiteX47" fmla="*/ 947928 w 1895856"/>
              <a:gd name="connsiteY47" fmla="*/ 1895856 h 1895856"/>
              <a:gd name="connsiteX48" fmla="*/ 0 w 1895856"/>
              <a:gd name="connsiteY48" fmla="*/ 947928 h 1895856"/>
              <a:gd name="connsiteX49" fmla="*/ 947928 w 1895856"/>
              <a:gd name="connsiteY49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95856" h="1895856">
                <a:moveTo>
                  <a:pt x="783283" y="1174013"/>
                </a:moveTo>
                <a:lnTo>
                  <a:pt x="1103759" y="1174013"/>
                </a:lnTo>
                <a:lnTo>
                  <a:pt x="1139011" y="1236506"/>
                </a:lnTo>
                <a:lnTo>
                  <a:pt x="748030" y="1236506"/>
                </a:lnTo>
                <a:close/>
                <a:moveTo>
                  <a:pt x="836160" y="1076268"/>
                </a:moveTo>
                <a:lnTo>
                  <a:pt x="1050879" y="1076268"/>
                </a:lnTo>
                <a:lnTo>
                  <a:pt x="1078119" y="1125941"/>
                </a:lnTo>
                <a:lnTo>
                  <a:pt x="808920" y="1125941"/>
                </a:lnTo>
                <a:close/>
                <a:moveTo>
                  <a:pt x="1073314" y="925643"/>
                </a:moveTo>
                <a:cubicBezTo>
                  <a:pt x="1098950" y="925643"/>
                  <a:pt x="1119783" y="946474"/>
                  <a:pt x="1119783" y="972112"/>
                </a:cubicBezTo>
                <a:cubicBezTo>
                  <a:pt x="1119781" y="996149"/>
                  <a:pt x="1098950" y="1018582"/>
                  <a:pt x="1073314" y="1018582"/>
                </a:cubicBezTo>
                <a:cubicBezTo>
                  <a:pt x="1047676" y="1018582"/>
                  <a:pt x="1026843" y="997751"/>
                  <a:pt x="1026843" y="972112"/>
                </a:cubicBezTo>
                <a:cubicBezTo>
                  <a:pt x="1026843" y="946474"/>
                  <a:pt x="1047674" y="925643"/>
                  <a:pt x="1073314" y="925643"/>
                </a:cubicBezTo>
                <a:close/>
                <a:moveTo>
                  <a:pt x="813727" y="924042"/>
                </a:moveTo>
                <a:cubicBezTo>
                  <a:pt x="839365" y="924042"/>
                  <a:pt x="860196" y="944872"/>
                  <a:pt x="860196" y="970512"/>
                </a:cubicBezTo>
                <a:cubicBezTo>
                  <a:pt x="860196" y="996149"/>
                  <a:pt x="839365" y="1016981"/>
                  <a:pt x="813727" y="1016981"/>
                </a:cubicBezTo>
                <a:cubicBezTo>
                  <a:pt x="788089" y="1016981"/>
                  <a:pt x="767258" y="996150"/>
                  <a:pt x="767258" y="970512"/>
                </a:cubicBezTo>
                <a:cubicBezTo>
                  <a:pt x="767258" y="944872"/>
                  <a:pt x="788090" y="924042"/>
                  <a:pt x="813727" y="924042"/>
                </a:cubicBezTo>
                <a:close/>
                <a:moveTo>
                  <a:pt x="855389" y="653239"/>
                </a:moveTo>
                <a:lnTo>
                  <a:pt x="1030048" y="653239"/>
                </a:lnTo>
                <a:cubicBezTo>
                  <a:pt x="1078119" y="653239"/>
                  <a:pt x="1119781" y="693299"/>
                  <a:pt x="1119781" y="742973"/>
                </a:cubicBezTo>
                <a:lnTo>
                  <a:pt x="1119781" y="819887"/>
                </a:lnTo>
                <a:cubicBezTo>
                  <a:pt x="1119781" y="837513"/>
                  <a:pt x="1105360" y="850332"/>
                  <a:pt x="1087734" y="850332"/>
                </a:cubicBezTo>
                <a:lnTo>
                  <a:pt x="799305" y="850332"/>
                </a:lnTo>
                <a:cubicBezTo>
                  <a:pt x="781679" y="850332"/>
                  <a:pt x="768860" y="835911"/>
                  <a:pt x="768860" y="819887"/>
                </a:cubicBezTo>
                <a:lnTo>
                  <a:pt x="767258" y="742973"/>
                </a:lnTo>
                <a:cubicBezTo>
                  <a:pt x="767258" y="693299"/>
                  <a:pt x="807317" y="653239"/>
                  <a:pt x="855389" y="653239"/>
                </a:cubicBezTo>
                <a:close/>
                <a:moveTo>
                  <a:pt x="852184" y="584337"/>
                </a:moveTo>
                <a:cubicBezTo>
                  <a:pt x="775270" y="584337"/>
                  <a:pt x="711174" y="646830"/>
                  <a:pt x="711174" y="725346"/>
                </a:cubicBezTo>
                <a:lnTo>
                  <a:pt x="711174" y="1012172"/>
                </a:lnTo>
                <a:cubicBezTo>
                  <a:pt x="711174" y="1044220"/>
                  <a:pt x="733608" y="1069858"/>
                  <a:pt x="764053" y="1074666"/>
                </a:cubicBezTo>
                <a:lnTo>
                  <a:pt x="658296" y="1270156"/>
                </a:lnTo>
                <a:cubicBezTo>
                  <a:pt x="650284" y="1286179"/>
                  <a:pt x="655091" y="1305408"/>
                  <a:pt x="671115" y="1313420"/>
                </a:cubicBezTo>
                <a:cubicBezTo>
                  <a:pt x="675922" y="1316625"/>
                  <a:pt x="680729" y="1316625"/>
                  <a:pt x="685536" y="1316625"/>
                </a:cubicBezTo>
                <a:cubicBezTo>
                  <a:pt x="696753" y="1316625"/>
                  <a:pt x="707970" y="1310215"/>
                  <a:pt x="712777" y="1300601"/>
                </a:cubicBezTo>
                <a:lnTo>
                  <a:pt x="722391" y="1284577"/>
                </a:lnTo>
                <a:lnTo>
                  <a:pt x="1164648" y="1284577"/>
                </a:lnTo>
                <a:lnTo>
                  <a:pt x="1174261" y="1300601"/>
                </a:lnTo>
                <a:cubicBezTo>
                  <a:pt x="1180672" y="1311817"/>
                  <a:pt x="1190285" y="1316625"/>
                  <a:pt x="1201503" y="1316625"/>
                </a:cubicBezTo>
                <a:cubicBezTo>
                  <a:pt x="1206309" y="1316625"/>
                  <a:pt x="1211116" y="1315023"/>
                  <a:pt x="1215924" y="1313420"/>
                </a:cubicBezTo>
                <a:cubicBezTo>
                  <a:pt x="1231948" y="1305408"/>
                  <a:pt x="1236756" y="1286179"/>
                  <a:pt x="1228744" y="1270156"/>
                </a:cubicBezTo>
                <a:lnTo>
                  <a:pt x="1121385" y="1074665"/>
                </a:lnTo>
                <a:cubicBezTo>
                  <a:pt x="1151830" y="1069858"/>
                  <a:pt x="1174262" y="1042618"/>
                  <a:pt x="1174262" y="1012171"/>
                </a:cubicBezTo>
                <a:lnTo>
                  <a:pt x="1174262" y="723743"/>
                </a:lnTo>
                <a:cubicBezTo>
                  <a:pt x="1174262" y="646830"/>
                  <a:pt x="1111769" y="584337"/>
                  <a:pt x="1034855" y="584337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277CF4E-3F0E-4FC6-9CFF-96464C450034}"/>
              </a:ext>
            </a:extLst>
          </p:cNvPr>
          <p:cNvSpPr/>
          <p:nvPr/>
        </p:nvSpPr>
        <p:spPr>
          <a:xfrm>
            <a:off x="8978898" y="2957322"/>
            <a:ext cx="1895856" cy="1895856"/>
          </a:xfrm>
          <a:custGeom>
            <a:avLst/>
            <a:gdLst>
              <a:gd name="connsiteX0" fmla="*/ 1323729 w 1895856"/>
              <a:gd name="connsiteY0" fmla="*/ 674926 h 1895856"/>
              <a:gd name="connsiteX1" fmla="*/ 1239171 w 1895856"/>
              <a:gd name="connsiteY1" fmla="*/ 688125 h 1895856"/>
              <a:gd name="connsiteX2" fmla="*/ 1002413 w 1895856"/>
              <a:gd name="connsiteY2" fmla="*/ 800187 h 1895856"/>
              <a:gd name="connsiteX3" fmla="*/ 748254 w 1895856"/>
              <a:gd name="connsiteY3" fmla="*/ 699544 h 1895856"/>
              <a:gd name="connsiteX4" fmla="*/ 673054 w 1895856"/>
              <a:gd name="connsiteY4" fmla="*/ 700680 h 1895856"/>
              <a:gd name="connsiteX5" fmla="*/ 650003 w 1895856"/>
              <a:gd name="connsiteY5" fmla="*/ 751398 h 1895856"/>
              <a:gd name="connsiteX6" fmla="*/ 656630 w 1895856"/>
              <a:gd name="connsiteY6" fmla="*/ 763756 h 1895856"/>
              <a:gd name="connsiteX7" fmla="*/ 827840 w 1895856"/>
              <a:gd name="connsiteY7" fmla="*/ 882740 h 1895856"/>
              <a:gd name="connsiteX8" fmla="*/ 729686 w 1895856"/>
              <a:gd name="connsiteY8" fmla="*/ 929848 h 1895856"/>
              <a:gd name="connsiteX9" fmla="*/ 565153 w 1895856"/>
              <a:gd name="connsiteY9" fmla="*/ 888077 h 1895856"/>
              <a:gd name="connsiteX10" fmla="*/ 547998 w 1895856"/>
              <a:gd name="connsiteY10" fmla="*/ 895592 h 1895856"/>
              <a:gd name="connsiteX11" fmla="*/ 507157 w 1895856"/>
              <a:gd name="connsiteY11" fmla="*/ 970037 h 1895856"/>
              <a:gd name="connsiteX12" fmla="*/ 513054 w 1895856"/>
              <a:gd name="connsiteY12" fmla="*/ 991391 h 1895856"/>
              <a:gd name="connsiteX13" fmla="*/ 514565 w 1895856"/>
              <a:gd name="connsiteY13" fmla="*/ 992182 h 1895856"/>
              <a:gd name="connsiteX14" fmla="*/ 636356 w 1895856"/>
              <a:gd name="connsiteY14" fmla="*/ 1043197 h 1895856"/>
              <a:gd name="connsiteX15" fmla="*/ 610526 w 1895856"/>
              <a:gd name="connsiteY15" fmla="*/ 1055406 h 1895856"/>
              <a:gd name="connsiteX16" fmla="*/ 603265 w 1895856"/>
              <a:gd name="connsiteY16" fmla="*/ 1075524 h 1895856"/>
              <a:gd name="connsiteX17" fmla="*/ 638355 w 1895856"/>
              <a:gd name="connsiteY17" fmla="*/ 1151996 h 1895856"/>
              <a:gd name="connsiteX18" fmla="*/ 647030 w 1895856"/>
              <a:gd name="connsiteY18" fmla="*/ 1160103 h 1895856"/>
              <a:gd name="connsiteX19" fmla="*/ 658823 w 1895856"/>
              <a:gd name="connsiteY19" fmla="*/ 1160103 h 1895856"/>
              <a:gd name="connsiteX20" fmla="*/ 925799 w 1895856"/>
              <a:gd name="connsiteY20" fmla="*/ 1033112 h 1895856"/>
              <a:gd name="connsiteX21" fmla="*/ 929162 w 1895856"/>
              <a:gd name="connsiteY21" fmla="*/ 997076 h 1895856"/>
              <a:gd name="connsiteX22" fmla="*/ 933841 w 1895856"/>
              <a:gd name="connsiteY22" fmla="*/ 948879 h 1895856"/>
              <a:gd name="connsiteX23" fmla="*/ 946269 w 1895856"/>
              <a:gd name="connsiteY23" fmla="*/ 938351 h 1895856"/>
              <a:gd name="connsiteX24" fmla="*/ 955626 w 1895856"/>
              <a:gd name="connsiteY24" fmla="*/ 945123 h 1895856"/>
              <a:gd name="connsiteX25" fmla="*/ 956892 w 1895856"/>
              <a:gd name="connsiteY25" fmla="*/ 951055 h 1895856"/>
              <a:gd name="connsiteX26" fmla="*/ 925946 w 1895856"/>
              <a:gd name="connsiteY26" fmla="*/ 1283635 h 1895856"/>
              <a:gd name="connsiteX27" fmla="*/ 949923 w 1895856"/>
              <a:gd name="connsiteY27" fmla="*/ 1289022 h 1895856"/>
              <a:gd name="connsiteX28" fmla="*/ 980871 w 1895856"/>
              <a:gd name="connsiteY28" fmla="*/ 1248835 h 1895856"/>
              <a:gd name="connsiteX29" fmla="*/ 1104709 w 1895856"/>
              <a:gd name="connsiteY29" fmla="*/ 875028 h 1895856"/>
              <a:gd name="connsiteX30" fmla="*/ 1108266 w 1895856"/>
              <a:gd name="connsiteY30" fmla="*/ 864399 h 1895856"/>
              <a:gd name="connsiteX31" fmla="*/ 1122693 w 1895856"/>
              <a:gd name="connsiteY31" fmla="*/ 856441 h 1895856"/>
              <a:gd name="connsiteX32" fmla="*/ 1130539 w 1895856"/>
              <a:gd name="connsiteY32" fmla="*/ 871073 h 1895856"/>
              <a:gd name="connsiteX33" fmla="*/ 1130247 w 1895856"/>
              <a:gd name="connsiteY33" fmla="*/ 871914 h 1895856"/>
              <a:gd name="connsiteX34" fmla="*/ 1118160 w 1895856"/>
              <a:gd name="connsiteY34" fmla="*/ 907752 h 1895856"/>
              <a:gd name="connsiteX35" fmla="*/ 1104563 w 1895856"/>
              <a:gd name="connsiteY35" fmla="*/ 948879 h 1895856"/>
              <a:gd name="connsiteX36" fmla="*/ 1313640 w 1895856"/>
              <a:gd name="connsiteY36" fmla="*/ 849521 h 1895856"/>
              <a:gd name="connsiteX37" fmla="*/ 1384209 w 1895856"/>
              <a:gd name="connsiteY37" fmla="*/ 717784 h 1895856"/>
              <a:gd name="connsiteX38" fmla="*/ 1323729 w 1895856"/>
              <a:gd name="connsiteY38" fmla="*/ 674926 h 1895856"/>
              <a:gd name="connsiteX39" fmla="*/ 947928 w 1895856"/>
              <a:gd name="connsiteY39" fmla="*/ 0 h 1895856"/>
              <a:gd name="connsiteX40" fmla="*/ 1895856 w 1895856"/>
              <a:gd name="connsiteY40" fmla="*/ 947928 h 1895856"/>
              <a:gd name="connsiteX41" fmla="*/ 947928 w 1895856"/>
              <a:gd name="connsiteY41" fmla="*/ 1895856 h 1895856"/>
              <a:gd name="connsiteX42" fmla="*/ 0 w 1895856"/>
              <a:gd name="connsiteY42" fmla="*/ 947928 h 1895856"/>
              <a:gd name="connsiteX43" fmla="*/ 947928 w 1895856"/>
              <a:gd name="connsiteY4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95856" h="1895856">
                <a:moveTo>
                  <a:pt x="1323729" y="674926"/>
                </a:moveTo>
                <a:cubicBezTo>
                  <a:pt x="1294877" y="670527"/>
                  <a:pt x="1265392" y="675124"/>
                  <a:pt x="1239171" y="688125"/>
                </a:cubicBezTo>
                <a:lnTo>
                  <a:pt x="1002413" y="800187"/>
                </a:lnTo>
                <a:lnTo>
                  <a:pt x="748254" y="699544"/>
                </a:lnTo>
                <a:cubicBezTo>
                  <a:pt x="716235" y="687334"/>
                  <a:pt x="690843" y="687630"/>
                  <a:pt x="673054" y="700680"/>
                </a:cubicBezTo>
                <a:cubicBezTo>
                  <a:pt x="658141" y="713088"/>
                  <a:pt x="649661" y="731773"/>
                  <a:pt x="650003" y="751398"/>
                </a:cubicBezTo>
                <a:cubicBezTo>
                  <a:pt x="650149" y="756292"/>
                  <a:pt x="652634" y="760938"/>
                  <a:pt x="656630" y="763756"/>
                </a:cubicBezTo>
                <a:lnTo>
                  <a:pt x="827840" y="882740"/>
                </a:lnTo>
                <a:lnTo>
                  <a:pt x="729686" y="929848"/>
                </a:lnTo>
                <a:lnTo>
                  <a:pt x="565153" y="888077"/>
                </a:lnTo>
                <a:cubicBezTo>
                  <a:pt x="558427" y="886446"/>
                  <a:pt x="551409" y="889511"/>
                  <a:pt x="547998" y="895592"/>
                </a:cubicBezTo>
                <a:lnTo>
                  <a:pt x="507157" y="970037"/>
                </a:lnTo>
                <a:cubicBezTo>
                  <a:pt x="502966" y="977600"/>
                  <a:pt x="505598" y="987141"/>
                  <a:pt x="513054" y="991391"/>
                </a:cubicBezTo>
                <a:cubicBezTo>
                  <a:pt x="513542" y="991687"/>
                  <a:pt x="514078" y="991935"/>
                  <a:pt x="514565" y="992182"/>
                </a:cubicBezTo>
                <a:lnTo>
                  <a:pt x="636356" y="1043197"/>
                </a:lnTo>
                <a:lnTo>
                  <a:pt x="610526" y="1055406"/>
                </a:lnTo>
                <a:cubicBezTo>
                  <a:pt x="603265" y="1059163"/>
                  <a:pt x="600048" y="1067913"/>
                  <a:pt x="603265" y="1075524"/>
                </a:cubicBezTo>
                <a:lnTo>
                  <a:pt x="638355" y="1151996"/>
                </a:lnTo>
                <a:cubicBezTo>
                  <a:pt x="640060" y="1155754"/>
                  <a:pt x="643228" y="1158720"/>
                  <a:pt x="647030" y="1160103"/>
                </a:cubicBezTo>
                <a:cubicBezTo>
                  <a:pt x="650782" y="1161734"/>
                  <a:pt x="655071" y="1161734"/>
                  <a:pt x="658823" y="1160103"/>
                </a:cubicBezTo>
                <a:lnTo>
                  <a:pt x="925799" y="1033112"/>
                </a:lnTo>
                <a:lnTo>
                  <a:pt x="929162" y="997076"/>
                </a:lnTo>
                <a:lnTo>
                  <a:pt x="933841" y="948879"/>
                </a:lnTo>
                <a:cubicBezTo>
                  <a:pt x="934376" y="942453"/>
                  <a:pt x="939982" y="937757"/>
                  <a:pt x="946269" y="938351"/>
                </a:cubicBezTo>
                <a:cubicBezTo>
                  <a:pt x="950362" y="938696"/>
                  <a:pt x="953920" y="941268"/>
                  <a:pt x="955626" y="945123"/>
                </a:cubicBezTo>
                <a:cubicBezTo>
                  <a:pt x="956600" y="946903"/>
                  <a:pt x="957040" y="948978"/>
                  <a:pt x="956892" y="951055"/>
                </a:cubicBezTo>
                <a:lnTo>
                  <a:pt x="925946" y="1283635"/>
                </a:lnTo>
                <a:cubicBezTo>
                  <a:pt x="932865" y="1288775"/>
                  <a:pt x="941541" y="1290653"/>
                  <a:pt x="949923" y="1289022"/>
                </a:cubicBezTo>
                <a:cubicBezTo>
                  <a:pt x="961718" y="1285859"/>
                  <a:pt x="972196" y="1271870"/>
                  <a:pt x="980871" y="1248835"/>
                </a:cubicBezTo>
                <a:lnTo>
                  <a:pt x="1104709" y="875028"/>
                </a:lnTo>
                <a:lnTo>
                  <a:pt x="1108266" y="864399"/>
                </a:lnTo>
                <a:cubicBezTo>
                  <a:pt x="1110070" y="858172"/>
                  <a:pt x="1116503" y="854612"/>
                  <a:pt x="1122693" y="856441"/>
                </a:cubicBezTo>
                <a:cubicBezTo>
                  <a:pt x="1128833" y="858320"/>
                  <a:pt x="1132342" y="864845"/>
                  <a:pt x="1130539" y="871073"/>
                </a:cubicBezTo>
                <a:cubicBezTo>
                  <a:pt x="1130393" y="871370"/>
                  <a:pt x="1130344" y="871667"/>
                  <a:pt x="1130247" y="871914"/>
                </a:cubicBezTo>
                <a:lnTo>
                  <a:pt x="1118160" y="907752"/>
                </a:lnTo>
                <a:lnTo>
                  <a:pt x="1104563" y="948879"/>
                </a:lnTo>
                <a:lnTo>
                  <a:pt x="1313640" y="849521"/>
                </a:lnTo>
                <a:cubicBezTo>
                  <a:pt x="1374024" y="820899"/>
                  <a:pt x="1405069" y="762965"/>
                  <a:pt x="1384209" y="717784"/>
                </a:cubicBezTo>
                <a:cubicBezTo>
                  <a:pt x="1372367" y="694155"/>
                  <a:pt x="1349705" y="678090"/>
                  <a:pt x="1323729" y="674926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4778617" y="3610807"/>
            <a:ext cx="17500" cy="19819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BDF0ED-1DC0-46F2-A1E3-053EB17DBAE2}"/>
              </a:ext>
            </a:extLst>
          </p:cNvPr>
          <p:cNvSpPr txBox="1"/>
          <p:nvPr/>
        </p:nvSpPr>
        <p:spPr>
          <a:xfrm>
            <a:off x="764223" y="5125705"/>
            <a:ext cx="2982849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버스가 가장 좋은 것 같다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나는 앉아서 가는 감성이 좋아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A3A6D-0F90-473B-8AB3-C9386577AE1B}"/>
              </a:ext>
            </a:extLst>
          </p:cNvPr>
          <p:cNvSpPr txBox="1"/>
          <p:nvPr/>
        </p:nvSpPr>
        <p:spPr>
          <a:xfrm>
            <a:off x="5865809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0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0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B7168-6AE6-4335-84A2-1173625A3E2F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순서 슬라이드예요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22EB5-A9FB-4DAB-9CA7-905CFB26BE11}"/>
              </a:ext>
            </a:extLst>
          </p:cNvPr>
          <p:cNvSpPr txBox="1"/>
          <p:nvPr/>
        </p:nvSpPr>
        <p:spPr>
          <a:xfrm>
            <a:off x="3579940" y="1527845"/>
            <a:ext cx="503214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이거는 좀 복잡할 수도 있는데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도형병합을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활용해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원에 구멍을 뚫어줬어요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가운데 원만 교체해서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72700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B086A2-1C59-42A0-A25A-D69576E8D94E}"/>
              </a:ext>
            </a:extLst>
          </p:cNvPr>
          <p:cNvSpPr/>
          <p:nvPr/>
        </p:nvSpPr>
        <p:spPr>
          <a:xfrm>
            <a:off x="3678547" y="2812315"/>
            <a:ext cx="2427873" cy="2140686"/>
          </a:xfrm>
          <a:prstGeom prst="rect">
            <a:avLst/>
          </a:prstGeom>
          <a:solidFill>
            <a:srgbClr val="EAA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6F543D-0736-4B29-AACB-8C5EC9BC65CA}"/>
              </a:ext>
            </a:extLst>
          </p:cNvPr>
          <p:cNvSpPr/>
          <p:nvPr/>
        </p:nvSpPr>
        <p:spPr>
          <a:xfrm>
            <a:off x="2" y="0"/>
            <a:ext cx="12191999" cy="6857997"/>
          </a:xfrm>
          <a:custGeom>
            <a:avLst/>
            <a:gdLst>
              <a:gd name="connsiteX0" fmla="*/ 2255649 w 12191999"/>
              <a:gd name="connsiteY0" fmla="*/ 2870200 h 6857997"/>
              <a:gd name="connsiteX1" fmla="*/ 1226949 w 12191999"/>
              <a:gd name="connsiteY1" fmla="*/ 3898900 h 6857997"/>
              <a:gd name="connsiteX2" fmla="*/ 2255649 w 12191999"/>
              <a:gd name="connsiteY2" fmla="*/ 4927600 h 6857997"/>
              <a:gd name="connsiteX3" fmla="*/ 3238101 w 12191999"/>
              <a:gd name="connsiteY3" fmla="*/ 4204804 h 6857997"/>
              <a:gd name="connsiteX4" fmla="*/ 3278465 w 12191999"/>
              <a:gd name="connsiteY4" fmla="*/ 4127203 h 6857997"/>
              <a:gd name="connsiteX5" fmla="*/ 3534178 w 12191999"/>
              <a:gd name="connsiteY5" fmla="*/ 3898901 h 6857997"/>
              <a:gd name="connsiteX6" fmla="*/ 3270527 w 12191999"/>
              <a:gd name="connsiteY6" fmla="*/ 3674565 h 6857997"/>
              <a:gd name="connsiteX7" fmla="*/ 3238101 w 12191999"/>
              <a:gd name="connsiteY7" fmla="*/ 3592996 h 6857997"/>
              <a:gd name="connsiteX8" fmla="*/ 2255649 w 12191999"/>
              <a:gd name="connsiteY8" fmla="*/ 2870200 h 6857997"/>
              <a:gd name="connsiteX9" fmla="*/ 9926825 w 12191999"/>
              <a:gd name="connsiteY9" fmla="*/ 2870200 h 6857997"/>
              <a:gd name="connsiteX10" fmla="*/ 8898125 w 12191999"/>
              <a:gd name="connsiteY10" fmla="*/ 3898900 h 6857997"/>
              <a:gd name="connsiteX11" fmla="*/ 9926825 w 12191999"/>
              <a:gd name="connsiteY11" fmla="*/ 4927600 h 6857997"/>
              <a:gd name="connsiteX12" fmla="*/ 10955525 w 12191999"/>
              <a:gd name="connsiteY12" fmla="*/ 3898900 h 6857997"/>
              <a:gd name="connsiteX13" fmla="*/ 9926825 w 12191999"/>
              <a:gd name="connsiteY13" fmla="*/ 2870200 h 6857997"/>
              <a:gd name="connsiteX14" fmla="*/ 7369721 w 12191999"/>
              <a:gd name="connsiteY14" fmla="*/ 2870200 h 6857997"/>
              <a:gd name="connsiteX15" fmla="*/ 6341021 w 12191999"/>
              <a:gd name="connsiteY15" fmla="*/ 3898900 h 6857997"/>
              <a:gd name="connsiteX16" fmla="*/ 7369721 w 12191999"/>
              <a:gd name="connsiteY16" fmla="*/ 4927600 h 6857997"/>
              <a:gd name="connsiteX17" fmla="*/ 8352173 w 12191999"/>
              <a:gd name="connsiteY17" fmla="*/ 4204804 h 6857997"/>
              <a:gd name="connsiteX18" fmla="*/ 8392537 w 12191999"/>
              <a:gd name="connsiteY18" fmla="*/ 4127203 h 6857997"/>
              <a:gd name="connsiteX19" fmla="*/ 8648250 w 12191999"/>
              <a:gd name="connsiteY19" fmla="*/ 3898901 h 6857997"/>
              <a:gd name="connsiteX20" fmla="*/ 8384599 w 12191999"/>
              <a:gd name="connsiteY20" fmla="*/ 3674565 h 6857997"/>
              <a:gd name="connsiteX21" fmla="*/ 8352173 w 12191999"/>
              <a:gd name="connsiteY21" fmla="*/ 3592996 h 6857997"/>
              <a:gd name="connsiteX22" fmla="*/ 7369721 w 12191999"/>
              <a:gd name="connsiteY22" fmla="*/ 2870200 h 6857997"/>
              <a:gd name="connsiteX23" fmla="*/ 4808599 w 12191999"/>
              <a:gd name="connsiteY23" fmla="*/ 2870200 h 6857997"/>
              <a:gd name="connsiteX24" fmla="*/ 3779900 w 12191999"/>
              <a:gd name="connsiteY24" fmla="*/ 3898900 h 6857997"/>
              <a:gd name="connsiteX25" fmla="*/ 4808599 w 12191999"/>
              <a:gd name="connsiteY25" fmla="*/ 4927600 h 6857997"/>
              <a:gd name="connsiteX26" fmla="*/ 5791051 w 12191999"/>
              <a:gd name="connsiteY26" fmla="*/ 4204804 h 6857997"/>
              <a:gd name="connsiteX27" fmla="*/ 5831415 w 12191999"/>
              <a:gd name="connsiteY27" fmla="*/ 4127203 h 6857997"/>
              <a:gd name="connsiteX28" fmla="*/ 6087129 w 12191999"/>
              <a:gd name="connsiteY28" fmla="*/ 3898901 h 6857997"/>
              <a:gd name="connsiteX29" fmla="*/ 5823477 w 12191999"/>
              <a:gd name="connsiteY29" fmla="*/ 3674565 h 6857997"/>
              <a:gd name="connsiteX30" fmla="*/ 5791051 w 12191999"/>
              <a:gd name="connsiteY30" fmla="*/ 3592996 h 6857997"/>
              <a:gd name="connsiteX31" fmla="*/ 4808599 w 12191999"/>
              <a:gd name="connsiteY31" fmla="*/ 2870200 h 6857997"/>
              <a:gd name="connsiteX32" fmla="*/ 0 w 12191999"/>
              <a:gd name="connsiteY32" fmla="*/ 0 h 6857997"/>
              <a:gd name="connsiteX33" fmla="*/ 12191999 w 12191999"/>
              <a:gd name="connsiteY33" fmla="*/ 0 h 6857997"/>
              <a:gd name="connsiteX34" fmla="*/ 12191999 w 12191999"/>
              <a:gd name="connsiteY34" fmla="*/ 6857997 h 6857997"/>
              <a:gd name="connsiteX35" fmla="*/ 0 w 12191999"/>
              <a:gd name="connsiteY3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7997">
                <a:moveTo>
                  <a:pt x="2255649" y="2870200"/>
                </a:moveTo>
                <a:cubicBezTo>
                  <a:pt x="1687514" y="2870200"/>
                  <a:pt x="1226949" y="3330765"/>
                  <a:pt x="1226949" y="3898900"/>
                </a:cubicBezTo>
                <a:cubicBezTo>
                  <a:pt x="1226949" y="4467035"/>
                  <a:pt x="1687514" y="4927600"/>
                  <a:pt x="2255649" y="4927600"/>
                </a:cubicBezTo>
                <a:cubicBezTo>
                  <a:pt x="2717259" y="4927600"/>
                  <a:pt x="3107855" y="4623555"/>
                  <a:pt x="3238101" y="4204804"/>
                </a:cubicBezTo>
                <a:cubicBezTo>
                  <a:pt x="3242031" y="4189520"/>
                  <a:pt x="3248903" y="4178435"/>
                  <a:pt x="3278465" y="4127203"/>
                </a:cubicBezTo>
                <a:cubicBezTo>
                  <a:pt x="3314270" y="4065152"/>
                  <a:pt x="3537882" y="3955291"/>
                  <a:pt x="3534178" y="3898901"/>
                </a:cubicBezTo>
                <a:cubicBezTo>
                  <a:pt x="3530474" y="3842511"/>
                  <a:pt x="3292448" y="3715249"/>
                  <a:pt x="3270527" y="3674565"/>
                </a:cubicBezTo>
                <a:cubicBezTo>
                  <a:pt x="3248606" y="3633881"/>
                  <a:pt x="3247322" y="3617805"/>
                  <a:pt x="3238101" y="3592996"/>
                </a:cubicBezTo>
                <a:cubicBezTo>
                  <a:pt x="3107855" y="3174245"/>
                  <a:pt x="2717259" y="2870200"/>
                  <a:pt x="2255649" y="2870200"/>
                </a:cubicBezTo>
                <a:close/>
                <a:moveTo>
                  <a:pt x="9926825" y="2870200"/>
                </a:moveTo>
                <a:cubicBezTo>
                  <a:pt x="9358690" y="2870200"/>
                  <a:pt x="8898125" y="3330765"/>
                  <a:pt x="8898125" y="3898900"/>
                </a:cubicBezTo>
                <a:cubicBezTo>
                  <a:pt x="8898125" y="4467035"/>
                  <a:pt x="9358690" y="4927600"/>
                  <a:pt x="9926825" y="4927600"/>
                </a:cubicBezTo>
                <a:cubicBezTo>
                  <a:pt x="10494960" y="4927600"/>
                  <a:pt x="10955525" y="4467035"/>
                  <a:pt x="10955525" y="3898900"/>
                </a:cubicBezTo>
                <a:cubicBezTo>
                  <a:pt x="10955525" y="3330765"/>
                  <a:pt x="10494960" y="2870200"/>
                  <a:pt x="9926825" y="2870200"/>
                </a:cubicBezTo>
                <a:close/>
                <a:moveTo>
                  <a:pt x="7369721" y="2870200"/>
                </a:moveTo>
                <a:cubicBezTo>
                  <a:pt x="6801586" y="2870200"/>
                  <a:pt x="6341021" y="3330765"/>
                  <a:pt x="6341021" y="3898900"/>
                </a:cubicBezTo>
                <a:cubicBezTo>
                  <a:pt x="6341021" y="4467035"/>
                  <a:pt x="6801586" y="4927600"/>
                  <a:pt x="7369721" y="4927600"/>
                </a:cubicBezTo>
                <a:cubicBezTo>
                  <a:pt x="7831331" y="4927600"/>
                  <a:pt x="8221927" y="4623555"/>
                  <a:pt x="8352173" y="4204804"/>
                </a:cubicBezTo>
                <a:cubicBezTo>
                  <a:pt x="8356103" y="4189520"/>
                  <a:pt x="8362975" y="4178435"/>
                  <a:pt x="8392537" y="4127203"/>
                </a:cubicBezTo>
                <a:cubicBezTo>
                  <a:pt x="8428342" y="4065152"/>
                  <a:pt x="8651954" y="3955291"/>
                  <a:pt x="8648250" y="3898901"/>
                </a:cubicBezTo>
                <a:cubicBezTo>
                  <a:pt x="8644546" y="3842511"/>
                  <a:pt x="8406520" y="3715249"/>
                  <a:pt x="8384599" y="3674565"/>
                </a:cubicBezTo>
                <a:cubicBezTo>
                  <a:pt x="8362678" y="3633881"/>
                  <a:pt x="8361394" y="3617805"/>
                  <a:pt x="8352173" y="3592996"/>
                </a:cubicBezTo>
                <a:cubicBezTo>
                  <a:pt x="8221927" y="3174245"/>
                  <a:pt x="7831331" y="2870200"/>
                  <a:pt x="7369721" y="2870200"/>
                </a:cubicBezTo>
                <a:close/>
                <a:moveTo>
                  <a:pt x="4808599" y="2870200"/>
                </a:moveTo>
                <a:cubicBezTo>
                  <a:pt x="4240464" y="2870200"/>
                  <a:pt x="3779900" y="3330765"/>
                  <a:pt x="3779900" y="3898900"/>
                </a:cubicBezTo>
                <a:cubicBezTo>
                  <a:pt x="3779900" y="4467035"/>
                  <a:pt x="4240464" y="4927600"/>
                  <a:pt x="4808599" y="4927600"/>
                </a:cubicBezTo>
                <a:cubicBezTo>
                  <a:pt x="5270209" y="4927600"/>
                  <a:pt x="5660805" y="4623555"/>
                  <a:pt x="5791051" y="4204804"/>
                </a:cubicBezTo>
                <a:cubicBezTo>
                  <a:pt x="5794981" y="4189520"/>
                  <a:pt x="5801854" y="4178435"/>
                  <a:pt x="5831415" y="4127203"/>
                </a:cubicBezTo>
                <a:cubicBezTo>
                  <a:pt x="5867220" y="4065152"/>
                  <a:pt x="6090833" y="3955291"/>
                  <a:pt x="6087129" y="3898901"/>
                </a:cubicBezTo>
                <a:cubicBezTo>
                  <a:pt x="6083424" y="3842511"/>
                  <a:pt x="5845398" y="3715249"/>
                  <a:pt x="5823477" y="3674565"/>
                </a:cubicBezTo>
                <a:cubicBezTo>
                  <a:pt x="5801556" y="3633881"/>
                  <a:pt x="5800272" y="3617805"/>
                  <a:pt x="5791051" y="3592996"/>
                </a:cubicBezTo>
                <a:cubicBezTo>
                  <a:pt x="5660805" y="3174245"/>
                  <a:pt x="5270209" y="2870200"/>
                  <a:pt x="4808599" y="287020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7"/>
                </a:lnTo>
                <a:lnTo>
                  <a:pt x="0" y="6857997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rgbClr val="F0ECE9"/>
            </a:bgClr>
          </a:pattFill>
          <a:ln>
            <a:noFill/>
          </a:ln>
          <a:effectLst>
            <a:outerShdw blurRad="635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A155529-484A-4821-AD23-73B0EFC143A3}"/>
              </a:ext>
            </a:extLst>
          </p:cNvPr>
          <p:cNvSpPr/>
          <p:nvPr/>
        </p:nvSpPr>
        <p:spPr>
          <a:xfrm>
            <a:off x="1307720" y="2950972"/>
            <a:ext cx="1895856" cy="1895856"/>
          </a:xfrm>
          <a:custGeom>
            <a:avLst/>
            <a:gdLst>
              <a:gd name="connsiteX0" fmla="*/ 1106869 w 1895856"/>
              <a:gd name="connsiteY0" fmla="*/ 1036351 h 1895856"/>
              <a:gd name="connsiteX1" fmla="*/ 1159758 w 1895856"/>
              <a:gd name="connsiteY1" fmla="*/ 1089240 h 1895856"/>
              <a:gd name="connsiteX2" fmla="*/ 1106869 w 1895856"/>
              <a:gd name="connsiteY2" fmla="*/ 1142129 h 1895856"/>
              <a:gd name="connsiteX3" fmla="*/ 1053981 w 1895856"/>
              <a:gd name="connsiteY3" fmla="*/ 1089240 h 1895856"/>
              <a:gd name="connsiteX4" fmla="*/ 1106869 w 1895856"/>
              <a:gd name="connsiteY4" fmla="*/ 1036351 h 1895856"/>
              <a:gd name="connsiteX5" fmla="*/ 789537 w 1895856"/>
              <a:gd name="connsiteY5" fmla="*/ 1036351 h 1895856"/>
              <a:gd name="connsiteX6" fmla="*/ 842426 w 1895856"/>
              <a:gd name="connsiteY6" fmla="*/ 1089240 h 1895856"/>
              <a:gd name="connsiteX7" fmla="*/ 789537 w 1895856"/>
              <a:gd name="connsiteY7" fmla="*/ 1142129 h 1895856"/>
              <a:gd name="connsiteX8" fmla="*/ 736649 w 1895856"/>
              <a:gd name="connsiteY8" fmla="*/ 1089240 h 1895856"/>
              <a:gd name="connsiteX9" fmla="*/ 789537 w 1895856"/>
              <a:gd name="connsiteY9" fmla="*/ 1036351 h 1895856"/>
              <a:gd name="connsiteX10" fmla="*/ 736649 w 1895856"/>
              <a:gd name="connsiteY10" fmla="*/ 754278 h 1895856"/>
              <a:gd name="connsiteX11" fmla="*/ 1159758 w 1895856"/>
              <a:gd name="connsiteY11" fmla="*/ 754278 h 1895856"/>
              <a:gd name="connsiteX12" fmla="*/ 1159758 w 1895856"/>
              <a:gd name="connsiteY12" fmla="*/ 930574 h 1895856"/>
              <a:gd name="connsiteX13" fmla="*/ 736649 w 1895856"/>
              <a:gd name="connsiteY13" fmla="*/ 930574 h 1895856"/>
              <a:gd name="connsiteX14" fmla="*/ 948203 w 1895856"/>
              <a:gd name="connsiteY14" fmla="*/ 613242 h 1895856"/>
              <a:gd name="connsiteX15" fmla="*/ 666130 w 1895856"/>
              <a:gd name="connsiteY15" fmla="*/ 754278 h 1895856"/>
              <a:gd name="connsiteX16" fmla="*/ 666130 w 1895856"/>
              <a:gd name="connsiteY16" fmla="*/ 1106868 h 1895856"/>
              <a:gd name="connsiteX17" fmla="*/ 701389 w 1895856"/>
              <a:gd name="connsiteY17" fmla="*/ 1185144 h 1895856"/>
              <a:gd name="connsiteX18" fmla="*/ 701389 w 1895856"/>
              <a:gd name="connsiteY18" fmla="*/ 1247906 h 1895856"/>
              <a:gd name="connsiteX19" fmla="*/ 736647 w 1895856"/>
              <a:gd name="connsiteY19" fmla="*/ 1283164 h 1895856"/>
              <a:gd name="connsiteX20" fmla="*/ 771907 w 1895856"/>
              <a:gd name="connsiteY20" fmla="*/ 1283164 h 1895856"/>
              <a:gd name="connsiteX21" fmla="*/ 807166 w 1895856"/>
              <a:gd name="connsiteY21" fmla="*/ 1247906 h 1895856"/>
              <a:gd name="connsiteX22" fmla="*/ 807166 w 1895856"/>
              <a:gd name="connsiteY22" fmla="*/ 1212647 h 1895856"/>
              <a:gd name="connsiteX23" fmla="*/ 1089239 w 1895856"/>
              <a:gd name="connsiteY23" fmla="*/ 1212647 h 1895856"/>
              <a:gd name="connsiteX24" fmla="*/ 1089239 w 1895856"/>
              <a:gd name="connsiteY24" fmla="*/ 1247906 h 1895856"/>
              <a:gd name="connsiteX25" fmla="*/ 1124498 w 1895856"/>
              <a:gd name="connsiteY25" fmla="*/ 1283164 h 1895856"/>
              <a:gd name="connsiteX26" fmla="*/ 1159756 w 1895856"/>
              <a:gd name="connsiteY26" fmla="*/ 1283164 h 1895856"/>
              <a:gd name="connsiteX27" fmla="*/ 1195015 w 1895856"/>
              <a:gd name="connsiteY27" fmla="*/ 1247906 h 1895856"/>
              <a:gd name="connsiteX28" fmla="*/ 1195015 w 1895856"/>
              <a:gd name="connsiteY28" fmla="*/ 1185145 h 1895856"/>
              <a:gd name="connsiteX29" fmla="*/ 1230273 w 1895856"/>
              <a:gd name="connsiteY29" fmla="*/ 1106870 h 1895856"/>
              <a:gd name="connsiteX30" fmla="*/ 1230273 w 1895856"/>
              <a:gd name="connsiteY30" fmla="*/ 754278 h 1895856"/>
              <a:gd name="connsiteX31" fmla="*/ 948203 w 1895856"/>
              <a:gd name="connsiteY31" fmla="*/ 613242 h 1895856"/>
              <a:gd name="connsiteX32" fmla="*/ 947928 w 1895856"/>
              <a:gd name="connsiteY32" fmla="*/ 0 h 1895856"/>
              <a:gd name="connsiteX33" fmla="*/ 1895856 w 1895856"/>
              <a:gd name="connsiteY33" fmla="*/ 947928 h 1895856"/>
              <a:gd name="connsiteX34" fmla="*/ 947928 w 1895856"/>
              <a:gd name="connsiteY34" fmla="*/ 1895856 h 1895856"/>
              <a:gd name="connsiteX35" fmla="*/ 0 w 1895856"/>
              <a:gd name="connsiteY35" fmla="*/ 947928 h 1895856"/>
              <a:gd name="connsiteX36" fmla="*/ 947928 w 1895856"/>
              <a:gd name="connsiteY36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5856" h="1895856">
                <a:moveTo>
                  <a:pt x="1106869" y="1036351"/>
                </a:moveTo>
                <a:cubicBezTo>
                  <a:pt x="1136135" y="1036351"/>
                  <a:pt x="1159758" y="1059974"/>
                  <a:pt x="1159758" y="1089240"/>
                </a:cubicBezTo>
                <a:cubicBezTo>
                  <a:pt x="1159758" y="1118505"/>
                  <a:pt x="1136133" y="1142129"/>
                  <a:pt x="1106869" y="1142129"/>
                </a:cubicBezTo>
                <a:cubicBezTo>
                  <a:pt x="1077604" y="1142129"/>
                  <a:pt x="1053981" y="1118505"/>
                  <a:pt x="1053981" y="1089240"/>
                </a:cubicBezTo>
                <a:cubicBezTo>
                  <a:pt x="1053981" y="1059974"/>
                  <a:pt x="1077604" y="1036351"/>
                  <a:pt x="1106869" y="1036351"/>
                </a:cubicBezTo>
                <a:close/>
                <a:moveTo>
                  <a:pt x="789537" y="1036351"/>
                </a:moveTo>
                <a:cubicBezTo>
                  <a:pt x="818803" y="1036351"/>
                  <a:pt x="842426" y="1059974"/>
                  <a:pt x="842426" y="1089240"/>
                </a:cubicBezTo>
                <a:cubicBezTo>
                  <a:pt x="842426" y="1118505"/>
                  <a:pt x="818801" y="1142129"/>
                  <a:pt x="789537" y="1142129"/>
                </a:cubicBezTo>
                <a:cubicBezTo>
                  <a:pt x="760272" y="1142129"/>
                  <a:pt x="736649" y="1118505"/>
                  <a:pt x="736649" y="1089240"/>
                </a:cubicBezTo>
                <a:cubicBezTo>
                  <a:pt x="736649" y="1059974"/>
                  <a:pt x="760272" y="1036351"/>
                  <a:pt x="789537" y="1036351"/>
                </a:cubicBezTo>
                <a:close/>
                <a:moveTo>
                  <a:pt x="736649" y="754278"/>
                </a:moveTo>
                <a:lnTo>
                  <a:pt x="1159758" y="754278"/>
                </a:lnTo>
                <a:lnTo>
                  <a:pt x="1159758" y="930574"/>
                </a:lnTo>
                <a:lnTo>
                  <a:pt x="736649" y="930574"/>
                </a:lnTo>
                <a:close/>
                <a:moveTo>
                  <a:pt x="948203" y="613242"/>
                </a:moveTo>
                <a:cubicBezTo>
                  <a:pt x="792357" y="613242"/>
                  <a:pt x="666130" y="630872"/>
                  <a:pt x="666130" y="754278"/>
                </a:cubicBezTo>
                <a:lnTo>
                  <a:pt x="666130" y="1106868"/>
                </a:lnTo>
                <a:cubicBezTo>
                  <a:pt x="666130" y="1138073"/>
                  <a:pt x="679881" y="1165752"/>
                  <a:pt x="701389" y="1185144"/>
                </a:cubicBezTo>
                <a:lnTo>
                  <a:pt x="701389" y="1247906"/>
                </a:lnTo>
                <a:cubicBezTo>
                  <a:pt x="701389" y="1267298"/>
                  <a:pt x="717255" y="1283164"/>
                  <a:pt x="736647" y="1283164"/>
                </a:cubicBezTo>
                <a:lnTo>
                  <a:pt x="771907" y="1283164"/>
                </a:lnTo>
                <a:cubicBezTo>
                  <a:pt x="791476" y="1283164"/>
                  <a:pt x="807166" y="1267298"/>
                  <a:pt x="807166" y="1247906"/>
                </a:cubicBezTo>
                <a:lnTo>
                  <a:pt x="807166" y="1212647"/>
                </a:lnTo>
                <a:lnTo>
                  <a:pt x="1089239" y="1212647"/>
                </a:lnTo>
                <a:lnTo>
                  <a:pt x="1089239" y="1247906"/>
                </a:lnTo>
                <a:cubicBezTo>
                  <a:pt x="1089239" y="1267298"/>
                  <a:pt x="1104929" y="1283164"/>
                  <a:pt x="1124498" y="1283164"/>
                </a:cubicBezTo>
                <a:lnTo>
                  <a:pt x="1159756" y="1283164"/>
                </a:lnTo>
                <a:cubicBezTo>
                  <a:pt x="1179148" y="1283164"/>
                  <a:pt x="1195015" y="1267298"/>
                  <a:pt x="1195015" y="1247906"/>
                </a:cubicBezTo>
                <a:lnTo>
                  <a:pt x="1195015" y="1185145"/>
                </a:lnTo>
                <a:cubicBezTo>
                  <a:pt x="1216522" y="1165753"/>
                  <a:pt x="1230273" y="1138074"/>
                  <a:pt x="1230273" y="1106870"/>
                </a:cubicBezTo>
                <a:lnTo>
                  <a:pt x="1230273" y="754278"/>
                </a:lnTo>
                <a:cubicBezTo>
                  <a:pt x="1230275" y="630872"/>
                  <a:pt x="1104048" y="613242"/>
                  <a:pt x="948203" y="613242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E2C2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CE519F-2766-4B07-BE7A-CA7C72E331A9}"/>
              </a:ext>
            </a:extLst>
          </p:cNvPr>
          <p:cNvSpPr/>
          <p:nvPr/>
        </p:nvSpPr>
        <p:spPr>
          <a:xfrm>
            <a:off x="3864779" y="2950972"/>
            <a:ext cx="1895856" cy="1895856"/>
          </a:xfrm>
          <a:custGeom>
            <a:avLst/>
            <a:gdLst>
              <a:gd name="connsiteX0" fmla="*/ 1094706 w 1895856"/>
              <a:gd name="connsiteY0" fmla="*/ 1020871 h 1895856"/>
              <a:gd name="connsiteX1" fmla="*/ 1203784 w 1895856"/>
              <a:gd name="connsiteY1" fmla="*/ 1020871 h 1895856"/>
              <a:gd name="connsiteX2" fmla="*/ 1219923 w 1895856"/>
              <a:gd name="connsiteY2" fmla="*/ 1037010 h 1895856"/>
              <a:gd name="connsiteX3" fmla="*/ 1219923 w 1895856"/>
              <a:gd name="connsiteY3" fmla="*/ 1088757 h 1895856"/>
              <a:gd name="connsiteX4" fmla="*/ 1203784 w 1895856"/>
              <a:gd name="connsiteY4" fmla="*/ 1104895 h 1895856"/>
              <a:gd name="connsiteX5" fmla="*/ 1094706 w 1895856"/>
              <a:gd name="connsiteY5" fmla="*/ 1104895 h 1895856"/>
              <a:gd name="connsiteX6" fmla="*/ 1078567 w 1895856"/>
              <a:gd name="connsiteY6" fmla="*/ 1088757 h 1895856"/>
              <a:gd name="connsiteX7" fmla="*/ 1078567 w 1895856"/>
              <a:gd name="connsiteY7" fmla="*/ 1037010 h 1895856"/>
              <a:gd name="connsiteX8" fmla="*/ 1094706 w 1895856"/>
              <a:gd name="connsiteY8" fmla="*/ 1020871 h 1895856"/>
              <a:gd name="connsiteX9" fmla="*/ 690413 w 1895856"/>
              <a:gd name="connsiteY9" fmla="*/ 1020871 h 1895856"/>
              <a:gd name="connsiteX10" fmla="*/ 799491 w 1895856"/>
              <a:gd name="connsiteY10" fmla="*/ 1020871 h 1895856"/>
              <a:gd name="connsiteX11" fmla="*/ 815630 w 1895856"/>
              <a:gd name="connsiteY11" fmla="*/ 1037010 h 1895856"/>
              <a:gd name="connsiteX12" fmla="*/ 815630 w 1895856"/>
              <a:gd name="connsiteY12" fmla="*/ 1088757 h 1895856"/>
              <a:gd name="connsiteX13" fmla="*/ 799491 w 1895856"/>
              <a:gd name="connsiteY13" fmla="*/ 1104895 h 1895856"/>
              <a:gd name="connsiteX14" fmla="*/ 690413 w 1895856"/>
              <a:gd name="connsiteY14" fmla="*/ 1104895 h 1895856"/>
              <a:gd name="connsiteX15" fmla="*/ 674274 w 1895856"/>
              <a:gd name="connsiteY15" fmla="*/ 1088757 h 1895856"/>
              <a:gd name="connsiteX16" fmla="*/ 674274 w 1895856"/>
              <a:gd name="connsiteY16" fmla="*/ 1037010 h 1895856"/>
              <a:gd name="connsiteX17" fmla="*/ 690413 w 1895856"/>
              <a:gd name="connsiteY17" fmla="*/ 1020871 h 1895856"/>
              <a:gd name="connsiteX18" fmla="*/ 788216 w 1895856"/>
              <a:gd name="connsiteY18" fmla="*/ 740413 h 1895856"/>
              <a:gd name="connsiteX19" fmla="*/ 1107026 w 1895856"/>
              <a:gd name="connsiteY19" fmla="*/ 740413 h 1895856"/>
              <a:gd name="connsiteX20" fmla="*/ 1151563 w 1895856"/>
              <a:gd name="connsiteY20" fmla="*/ 770273 h 1895856"/>
              <a:gd name="connsiteX21" fmla="*/ 1208710 w 1895856"/>
              <a:gd name="connsiteY21" fmla="*/ 909482 h 1895856"/>
              <a:gd name="connsiteX22" fmla="*/ 1188691 w 1895856"/>
              <a:gd name="connsiteY22" fmla="*/ 939342 h 1895856"/>
              <a:gd name="connsiteX23" fmla="*/ 706551 w 1895856"/>
              <a:gd name="connsiteY23" fmla="*/ 939342 h 1895856"/>
              <a:gd name="connsiteX24" fmla="*/ 686533 w 1895856"/>
              <a:gd name="connsiteY24" fmla="*/ 909482 h 1895856"/>
              <a:gd name="connsiteX25" fmla="*/ 743680 w 1895856"/>
              <a:gd name="connsiteY25" fmla="*/ 770273 h 1895856"/>
              <a:gd name="connsiteX26" fmla="*/ 788216 w 1895856"/>
              <a:gd name="connsiteY26" fmla="*/ 740413 h 1895856"/>
              <a:gd name="connsiteX27" fmla="*/ 1046090 w 1895856"/>
              <a:gd name="connsiteY27" fmla="*/ 640230 h 1895856"/>
              <a:gd name="connsiteX28" fmla="*/ 1064740 w 1895856"/>
              <a:gd name="connsiteY28" fmla="*/ 640230 h 1895856"/>
              <a:gd name="connsiteX29" fmla="*/ 1065708 w 1895856"/>
              <a:gd name="connsiteY29" fmla="*/ 641199 h 1895856"/>
              <a:gd name="connsiteX30" fmla="*/ 1065708 w 1895856"/>
              <a:gd name="connsiteY30" fmla="*/ 708326 h 1895856"/>
              <a:gd name="connsiteX31" fmla="*/ 1065282 w 1895856"/>
              <a:gd name="connsiteY31" fmla="*/ 709068 h 1895856"/>
              <a:gd name="connsiteX32" fmla="*/ 1045548 w 1895856"/>
              <a:gd name="connsiteY32" fmla="*/ 709068 h 1895856"/>
              <a:gd name="connsiteX33" fmla="*/ 1045122 w 1895856"/>
              <a:gd name="connsiteY33" fmla="*/ 708326 h 1895856"/>
              <a:gd name="connsiteX34" fmla="*/ 1045122 w 1895856"/>
              <a:gd name="connsiteY34" fmla="*/ 641199 h 1895856"/>
              <a:gd name="connsiteX35" fmla="*/ 1046090 w 1895856"/>
              <a:gd name="connsiteY35" fmla="*/ 640230 h 1895856"/>
              <a:gd name="connsiteX36" fmla="*/ 911364 w 1895856"/>
              <a:gd name="connsiteY36" fmla="*/ 640230 h 1895856"/>
              <a:gd name="connsiteX37" fmla="*/ 933774 w 1895856"/>
              <a:gd name="connsiteY37" fmla="*/ 640230 h 1895856"/>
              <a:gd name="connsiteX38" fmla="*/ 935101 w 1895856"/>
              <a:gd name="connsiteY38" fmla="*/ 641131 h 1895856"/>
              <a:gd name="connsiteX39" fmla="*/ 961701 w 1895856"/>
              <a:gd name="connsiteY39" fmla="*/ 707997 h 1895856"/>
              <a:gd name="connsiteX40" fmla="*/ 986083 w 1895856"/>
              <a:gd name="connsiteY40" fmla="*/ 677834 h 1895856"/>
              <a:gd name="connsiteX41" fmla="*/ 986157 w 1895856"/>
              <a:gd name="connsiteY41" fmla="*/ 676275 h 1895856"/>
              <a:gd name="connsiteX42" fmla="*/ 962756 w 1895856"/>
              <a:gd name="connsiteY42" fmla="*/ 641037 h 1895856"/>
              <a:gd name="connsiteX43" fmla="*/ 963189 w 1895856"/>
              <a:gd name="connsiteY43" fmla="*/ 640230 h 1895856"/>
              <a:gd name="connsiteX44" fmla="*/ 983914 w 1895856"/>
              <a:gd name="connsiteY44" fmla="*/ 640230 h 1895856"/>
              <a:gd name="connsiteX45" fmla="*/ 985389 w 1895856"/>
              <a:gd name="connsiteY45" fmla="*/ 641054 h 1895856"/>
              <a:gd name="connsiteX46" fmla="*/ 997451 w 1895856"/>
              <a:gd name="connsiteY46" fmla="*/ 660620 h 1895856"/>
              <a:gd name="connsiteX47" fmla="*/ 998465 w 1895856"/>
              <a:gd name="connsiteY47" fmla="*/ 660620 h 1895856"/>
              <a:gd name="connsiteX48" fmla="*/ 1010536 w 1895856"/>
              <a:gd name="connsiteY48" fmla="*/ 641054 h 1895856"/>
              <a:gd name="connsiteX49" fmla="*/ 1012011 w 1895856"/>
              <a:gd name="connsiteY49" fmla="*/ 640230 h 1895856"/>
              <a:gd name="connsiteX50" fmla="*/ 1032746 w 1895856"/>
              <a:gd name="connsiteY50" fmla="*/ 640230 h 1895856"/>
              <a:gd name="connsiteX51" fmla="*/ 1033179 w 1895856"/>
              <a:gd name="connsiteY51" fmla="*/ 641037 h 1895856"/>
              <a:gd name="connsiteX52" fmla="*/ 1009759 w 1895856"/>
              <a:gd name="connsiteY52" fmla="*/ 676275 h 1895856"/>
              <a:gd name="connsiteX53" fmla="*/ 1009830 w 1895856"/>
              <a:gd name="connsiteY53" fmla="*/ 677834 h 1895856"/>
              <a:gd name="connsiteX54" fmla="*/ 1034657 w 1895856"/>
              <a:gd name="connsiteY54" fmla="*/ 708542 h 1895856"/>
              <a:gd name="connsiteX55" fmla="*/ 1034802 w 1895856"/>
              <a:gd name="connsiteY55" fmla="*/ 709072 h 1895856"/>
              <a:gd name="connsiteX56" fmla="*/ 1012796 w 1895856"/>
              <a:gd name="connsiteY56" fmla="*/ 709072 h 1895856"/>
              <a:gd name="connsiteX57" fmla="*/ 1012092 w 1895856"/>
              <a:gd name="connsiteY57" fmla="*/ 708475 h 1895856"/>
              <a:gd name="connsiteX58" fmla="*/ 998468 w 1895856"/>
              <a:gd name="connsiteY58" fmla="*/ 686671 h 1895856"/>
              <a:gd name="connsiteX59" fmla="*/ 997441 w 1895856"/>
              <a:gd name="connsiteY59" fmla="*/ 686671 h 1895856"/>
              <a:gd name="connsiteX60" fmla="*/ 983846 w 1895856"/>
              <a:gd name="connsiteY60" fmla="*/ 708475 h 1895856"/>
              <a:gd name="connsiteX61" fmla="*/ 983143 w 1895856"/>
              <a:gd name="connsiteY61" fmla="*/ 709072 h 1895856"/>
              <a:gd name="connsiteX62" fmla="*/ 941676 w 1895856"/>
              <a:gd name="connsiteY62" fmla="*/ 709072 h 1895856"/>
              <a:gd name="connsiteX63" fmla="*/ 941053 w 1895856"/>
              <a:gd name="connsiteY63" fmla="*/ 708378 h 1895856"/>
              <a:gd name="connsiteX64" fmla="*/ 936482 w 1895856"/>
              <a:gd name="connsiteY64" fmla="*/ 694382 h 1895856"/>
              <a:gd name="connsiteX65" fmla="*/ 935214 w 1895856"/>
              <a:gd name="connsiteY65" fmla="*/ 693462 h 1895856"/>
              <a:gd name="connsiteX66" fmla="*/ 909812 w 1895856"/>
              <a:gd name="connsiteY66" fmla="*/ 693462 h 1895856"/>
              <a:gd name="connsiteX67" fmla="*/ 908524 w 1895856"/>
              <a:gd name="connsiteY67" fmla="*/ 694376 h 1895856"/>
              <a:gd name="connsiteX68" fmla="*/ 903598 w 1895856"/>
              <a:gd name="connsiteY68" fmla="*/ 708384 h 1895856"/>
              <a:gd name="connsiteX69" fmla="*/ 902962 w 1895856"/>
              <a:gd name="connsiteY69" fmla="*/ 709072 h 1895856"/>
              <a:gd name="connsiteX70" fmla="*/ 883018 w 1895856"/>
              <a:gd name="connsiteY70" fmla="*/ 709072 h 1895856"/>
              <a:gd name="connsiteX71" fmla="*/ 882905 w 1895856"/>
              <a:gd name="connsiteY71" fmla="*/ 708400 h 1895856"/>
              <a:gd name="connsiteX72" fmla="*/ 910031 w 1895856"/>
              <a:gd name="connsiteY72" fmla="*/ 641134 h 1895856"/>
              <a:gd name="connsiteX73" fmla="*/ 911364 w 1895856"/>
              <a:gd name="connsiteY73" fmla="*/ 640230 h 1895856"/>
              <a:gd name="connsiteX74" fmla="*/ 822392 w 1895856"/>
              <a:gd name="connsiteY74" fmla="*/ 640227 h 1895856"/>
              <a:gd name="connsiteX75" fmla="*/ 889884 w 1895856"/>
              <a:gd name="connsiteY75" fmla="*/ 640227 h 1895856"/>
              <a:gd name="connsiteX76" fmla="*/ 890852 w 1895856"/>
              <a:gd name="connsiteY76" fmla="*/ 641196 h 1895856"/>
              <a:gd name="connsiteX77" fmla="*/ 890852 w 1895856"/>
              <a:gd name="connsiteY77" fmla="*/ 653067 h 1895856"/>
              <a:gd name="connsiteX78" fmla="*/ 889884 w 1895856"/>
              <a:gd name="connsiteY78" fmla="*/ 654036 h 1895856"/>
              <a:gd name="connsiteX79" fmla="*/ 867338 w 1895856"/>
              <a:gd name="connsiteY79" fmla="*/ 654036 h 1895856"/>
              <a:gd name="connsiteX80" fmla="*/ 866370 w 1895856"/>
              <a:gd name="connsiteY80" fmla="*/ 655004 h 1895856"/>
              <a:gd name="connsiteX81" fmla="*/ 866370 w 1895856"/>
              <a:gd name="connsiteY81" fmla="*/ 708326 h 1895856"/>
              <a:gd name="connsiteX82" fmla="*/ 865944 w 1895856"/>
              <a:gd name="connsiteY82" fmla="*/ 709068 h 1895856"/>
              <a:gd name="connsiteX83" fmla="*/ 846203 w 1895856"/>
              <a:gd name="connsiteY83" fmla="*/ 709068 h 1895856"/>
              <a:gd name="connsiteX84" fmla="*/ 845777 w 1895856"/>
              <a:gd name="connsiteY84" fmla="*/ 708326 h 1895856"/>
              <a:gd name="connsiteX85" fmla="*/ 845777 w 1895856"/>
              <a:gd name="connsiteY85" fmla="*/ 655004 h 1895856"/>
              <a:gd name="connsiteX86" fmla="*/ 844808 w 1895856"/>
              <a:gd name="connsiteY86" fmla="*/ 654036 h 1895856"/>
              <a:gd name="connsiteX87" fmla="*/ 822392 w 1895856"/>
              <a:gd name="connsiteY87" fmla="*/ 654036 h 1895856"/>
              <a:gd name="connsiteX88" fmla="*/ 821423 w 1895856"/>
              <a:gd name="connsiteY88" fmla="*/ 653067 h 1895856"/>
              <a:gd name="connsiteX89" fmla="*/ 821423 w 1895856"/>
              <a:gd name="connsiteY89" fmla="*/ 641196 h 1895856"/>
              <a:gd name="connsiteX90" fmla="*/ 822392 w 1895856"/>
              <a:gd name="connsiteY90" fmla="*/ 640227 h 1895856"/>
              <a:gd name="connsiteX91" fmla="*/ 819600 w 1895856"/>
              <a:gd name="connsiteY91" fmla="*/ 608915 h 1895856"/>
              <a:gd name="connsiteX92" fmla="*/ 795392 w 1895856"/>
              <a:gd name="connsiteY92" fmla="*/ 633123 h 1895856"/>
              <a:gd name="connsiteX93" fmla="*/ 795392 w 1895856"/>
              <a:gd name="connsiteY93" fmla="*/ 709068 h 1895856"/>
              <a:gd name="connsiteX94" fmla="*/ 769851 w 1895856"/>
              <a:gd name="connsiteY94" fmla="*/ 709068 h 1895856"/>
              <a:gd name="connsiteX95" fmla="*/ 695584 w 1895856"/>
              <a:gd name="connsiteY95" fmla="*/ 758859 h 1895856"/>
              <a:gd name="connsiteX96" fmla="*/ 658026 w 1895856"/>
              <a:gd name="connsiteY96" fmla="*/ 850340 h 1895856"/>
              <a:gd name="connsiteX97" fmla="*/ 622911 w 1895856"/>
              <a:gd name="connsiteY97" fmla="*/ 840666 h 1895856"/>
              <a:gd name="connsiteX98" fmla="*/ 612828 w 1895856"/>
              <a:gd name="connsiteY98" fmla="*/ 839259 h 1895856"/>
              <a:gd name="connsiteX99" fmla="*/ 581580 w 1895856"/>
              <a:gd name="connsiteY99" fmla="*/ 872153 h 1895856"/>
              <a:gd name="connsiteX100" fmla="*/ 581580 w 1895856"/>
              <a:gd name="connsiteY100" fmla="*/ 891623 h 1895856"/>
              <a:gd name="connsiteX101" fmla="*/ 621927 w 1895856"/>
              <a:gd name="connsiteY101" fmla="*/ 931969 h 1895856"/>
              <a:gd name="connsiteX102" fmla="*/ 624515 w 1895856"/>
              <a:gd name="connsiteY102" fmla="*/ 931969 h 1895856"/>
              <a:gd name="connsiteX103" fmla="*/ 619144 w 1895856"/>
              <a:gd name="connsiteY103" fmla="*/ 945048 h 1895856"/>
              <a:gd name="connsiteX104" fmla="*/ 600152 w 1895856"/>
              <a:gd name="connsiteY104" fmla="*/ 1041315 h 1895856"/>
              <a:gd name="connsiteX105" fmla="*/ 600152 w 1895856"/>
              <a:gd name="connsiteY105" fmla="*/ 1224073 h 1895856"/>
              <a:gd name="connsiteX106" fmla="*/ 640499 w 1895856"/>
              <a:gd name="connsiteY106" fmla="*/ 1264420 h 1895856"/>
              <a:gd name="connsiteX107" fmla="*/ 689002 w 1895856"/>
              <a:gd name="connsiteY107" fmla="*/ 1264420 h 1895856"/>
              <a:gd name="connsiteX108" fmla="*/ 729349 w 1895856"/>
              <a:gd name="connsiteY108" fmla="*/ 1224073 h 1895856"/>
              <a:gd name="connsiteX109" fmla="*/ 729349 w 1895856"/>
              <a:gd name="connsiteY109" fmla="*/ 1179156 h 1895856"/>
              <a:gd name="connsiteX110" fmla="*/ 1165897 w 1895856"/>
              <a:gd name="connsiteY110" fmla="*/ 1179156 h 1895856"/>
              <a:gd name="connsiteX111" fmla="*/ 1165897 w 1895856"/>
              <a:gd name="connsiteY111" fmla="*/ 1224073 h 1895856"/>
              <a:gd name="connsiteX112" fmla="*/ 1206244 w 1895856"/>
              <a:gd name="connsiteY112" fmla="*/ 1264420 h 1895856"/>
              <a:gd name="connsiteX113" fmla="*/ 1254737 w 1895856"/>
              <a:gd name="connsiteY113" fmla="*/ 1264420 h 1895856"/>
              <a:gd name="connsiteX114" fmla="*/ 1295084 w 1895856"/>
              <a:gd name="connsiteY114" fmla="*/ 1224073 h 1895856"/>
              <a:gd name="connsiteX115" fmla="*/ 1295084 w 1895856"/>
              <a:gd name="connsiteY115" fmla="*/ 1041315 h 1895856"/>
              <a:gd name="connsiteX116" fmla="*/ 1276092 w 1895856"/>
              <a:gd name="connsiteY116" fmla="*/ 945048 h 1895856"/>
              <a:gd name="connsiteX117" fmla="*/ 1270721 w 1895856"/>
              <a:gd name="connsiteY117" fmla="*/ 931969 h 1895856"/>
              <a:gd name="connsiteX118" fmla="*/ 1273829 w 1895856"/>
              <a:gd name="connsiteY118" fmla="*/ 931969 h 1895856"/>
              <a:gd name="connsiteX119" fmla="*/ 1314176 w 1895856"/>
              <a:gd name="connsiteY119" fmla="*/ 891623 h 1895856"/>
              <a:gd name="connsiteX120" fmla="*/ 1314176 w 1895856"/>
              <a:gd name="connsiteY120" fmla="*/ 872153 h 1895856"/>
              <a:gd name="connsiteX121" fmla="*/ 1282931 w 1895856"/>
              <a:gd name="connsiteY121" fmla="*/ 839262 h 1895856"/>
              <a:gd name="connsiteX122" fmla="*/ 1272848 w 1895856"/>
              <a:gd name="connsiteY122" fmla="*/ 840670 h 1895856"/>
              <a:gd name="connsiteX123" fmla="*/ 1237269 w 1895856"/>
              <a:gd name="connsiteY123" fmla="*/ 850469 h 1895856"/>
              <a:gd name="connsiteX124" fmla="*/ 1199659 w 1895856"/>
              <a:gd name="connsiteY124" fmla="*/ 758863 h 1895856"/>
              <a:gd name="connsiteX125" fmla="*/ 1125392 w 1895856"/>
              <a:gd name="connsiteY125" fmla="*/ 709068 h 1895856"/>
              <a:gd name="connsiteX126" fmla="*/ 1100368 w 1895856"/>
              <a:gd name="connsiteY126" fmla="*/ 709068 h 1895856"/>
              <a:gd name="connsiteX127" fmla="*/ 1100368 w 1895856"/>
              <a:gd name="connsiteY127" fmla="*/ 633123 h 1895856"/>
              <a:gd name="connsiteX128" fmla="*/ 1076159 w 1895856"/>
              <a:gd name="connsiteY128" fmla="*/ 608915 h 1895856"/>
              <a:gd name="connsiteX129" fmla="*/ 947928 w 1895856"/>
              <a:gd name="connsiteY129" fmla="*/ 0 h 1895856"/>
              <a:gd name="connsiteX130" fmla="*/ 1895856 w 1895856"/>
              <a:gd name="connsiteY130" fmla="*/ 947928 h 1895856"/>
              <a:gd name="connsiteX131" fmla="*/ 947928 w 1895856"/>
              <a:gd name="connsiteY131" fmla="*/ 1895856 h 1895856"/>
              <a:gd name="connsiteX132" fmla="*/ 0 w 1895856"/>
              <a:gd name="connsiteY132" fmla="*/ 947928 h 1895856"/>
              <a:gd name="connsiteX133" fmla="*/ 947928 w 1895856"/>
              <a:gd name="connsiteY13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95856" h="1895856">
                <a:moveTo>
                  <a:pt x="1094706" y="1020871"/>
                </a:moveTo>
                <a:lnTo>
                  <a:pt x="1203784" y="1020871"/>
                </a:lnTo>
                <a:cubicBezTo>
                  <a:pt x="1212660" y="1020871"/>
                  <a:pt x="1219923" y="1028133"/>
                  <a:pt x="1219923" y="1037010"/>
                </a:cubicBezTo>
                <a:lnTo>
                  <a:pt x="1219923" y="1088757"/>
                </a:lnTo>
                <a:cubicBezTo>
                  <a:pt x="1219923" y="1097633"/>
                  <a:pt x="1212660" y="1104895"/>
                  <a:pt x="1203784" y="1104895"/>
                </a:cubicBezTo>
                <a:lnTo>
                  <a:pt x="1094706" y="1104895"/>
                </a:lnTo>
                <a:cubicBezTo>
                  <a:pt x="1085830" y="1104895"/>
                  <a:pt x="1078567" y="1097633"/>
                  <a:pt x="1078567" y="1088757"/>
                </a:cubicBezTo>
                <a:lnTo>
                  <a:pt x="1078567" y="1037010"/>
                </a:lnTo>
                <a:cubicBezTo>
                  <a:pt x="1078567" y="1028133"/>
                  <a:pt x="1085830" y="1020871"/>
                  <a:pt x="1094706" y="1020871"/>
                </a:cubicBezTo>
                <a:close/>
                <a:moveTo>
                  <a:pt x="690413" y="1020871"/>
                </a:moveTo>
                <a:lnTo>
                  <a:pt x="799491" y="1020871"/>
                </a:lnTo>
                <a:cubicBezTo>
                  <a:pt x="808367" y="1020871"/>
                  <a:pt x="815630" y="1028133"/>
                  <a:pt x="815630" y="1037010"/>
                </a:cubicBezTo>
                <a:lnTo>
                  <a:pt x="815630" y="1088757"/>
                </a:lnTo>
                <a:cubicBezTo>
                  <a:pt x="815630" y="1097633"/>
                  <a:pt x="808367" y="1104895"/>
                  <a:pt x="799491" y="1104895"/>
                </a:cubicBezTo>
                <a:lnTo>
                  <a:pt x="690413" y="1104895"/>
                </a:lnTo>
                <a:cubicBezTo>
                  <a:pt x="681537" y="1104895"/>
                  <a:pt x="674274" y="1097633"/>
                  <a:pt x="674274" y="1088757"/>
                </a:cubicBezTo>
                <a:lnTo>
                  <a:pt x="674274" y="1037010"/>
                </a:lnTo>
                <a:cubicBezTo>
                  <a:pt x="674274" y="1028133"/>
                  <a:pt x="681537" y="1020871"/>
                  <a:pt x="690413" y="1020871"/>
                </a:cubicBezTo>
                <a:close/>
                <a:moveTo>
                  <a:pt x="788216" y="740413"/>
                </a:moveTo>
                <a:lnTo>
                  <a:pt x="1107026" y="740413"/>
                </a:lnTo>
                <a:cubicBezTo>
                  <a:pt x="1124779" y="740413"/>
                  <a:pt x="1144820" y="753850"/>
                  <a:pt x="1151563" y="770273"/>
                </a:cubicBezTo>
                <a:lnTo>
                  <a:pt x="1208710" y="909482"/>
                </a:lnTo>
                <a:cubicBezTo>
                  <a:pt x="1215452" y="925904"/>
                  <a:pt x="1206444" y="939342"/>
                  <a:pt x="1188691" y="939342"/>
                </a:cubicBezTo>
                <a:lnTo>
                  <a:pt x="706551" y="939342"/>
                </a:lnTo>
                <a:cubicBezTo>
                  <a:pt x="688799" y="939342"/>
                  <a:pt x="679790" y="925904"/>
                  <a:pt x="686533" y="909482"/>
                </a:cubicBezTo>
                <a:lnTo>
                  <a:pt x="743680" y="770273"/>
                </a:lnTo>
                <a:cubicBezTo>
                  <a:pt x="750423" y="753850"/>
                  <a:pt x="770464" y="740413"/>
                  <a:pt x="788216" y="740413"/>
                </a:cubicBezTo>
                <a:close/>
                <a:moveTo>
                  <a:pt x="1046090" y="640230"/>
                </a:moveTo>
                <a:lnTo>
                  <a:pt x="1064740" y="640230"/>
                </a:lnTo>
                <a:cubicBezTo>
                  <a:pt x="1065272" y="640230"/>
                  <a:pt x="1065708" y="640666"/>
                  <a:pt x="1065708" y="641199"/>
                </a:cubicBezTo>
                <a:lnTo>
                  <a:pt x="1065708" y="708326"/>
                </a:lnTo>
                <a:cubicBezTo>
                  <a:pt x="1065708" y="708649"/>
                  <a:pt x="1065524" y="708891"/>
                  <a:pt x="1065282" y="709068"/>
                </a:cubicBezTo>
                <a:lnTo>
                  <a:pt x="1045548" y="709068"/>
                </a:lnTo>
                <a:cubicBezTo>
                  <a:pt x="1045306" y="708891"/>
                  <a:pt x="1045122" y="708649"/>
                  <a:pt x="1045122" y="708326"/>
                </a:cubicBezTo>
                <a:lnTo>
                  <a:pt x="1045122" y="641199"/>
                </a:lnTo>
                <a:cubicBezTo>
                  <a:pt x="1045122" y="640666"/>
                  <a:pt x="1045557" y="640230"/>
                  <a:pt x="1046090" y="640230"/>
                </a:cubicBezTo>
                <a:close/>
                <a:moveTo>
                  <a:pt x="911364" y="640230"/>
                </a:moveTo>
                <a:lnTo>
                  <a:pt x="933774" y="640230"/>
                </a:lnTo>
                <a:cubicBezTo>
                  <a:pt x="934307" y="640230"/>
                  <a:pt x="934904" y="640634"/>
                  <a:pt x="935101" y="641131"/>
                </a:cubicBezTo>
                <a:lnTo>
                  <a:pt x="961701" y="707997"/>
                </a:lnTo>
                <a:lnTo>
                  <a:pt x="986083" y="677834"/>
                </a:lnTo>
                <a:cubicBezTo>
                  <a:pt x="986419" y="677420"/>
                  <a:pt x="986451" y="676717"/>
                  <a:pt x="986157" y="676275"/>
                </a:cubicBezTo>
                <a:lnTo>
                  <a:pt x="962756" y="641037"/>
                </a:lnTo>
                <a:cubicBezTo>
                  <a:pt x="962459" y="640592"/>
                  <a:pt x="962656" y="640230"/>
                  <a:pt x="963189" y="640230"/>
                </a:cubicBezTo>
                <a:lnTo>
                  <a:pt x="983914" y="640230"/>
                </a:lnTo>
                <a:cubicBezTo>
                  <a:pt x="984447" y="640230"/>
                  <a:pt x="985112" y="640602"/>
                  <a:pt x="985389" y="641054"/>
                </a:cubicBezTo>
                <a:lnTo>
                  <a:pt x="997451" y="660620"/>
                </a:lnTo>
                <a:cubicBezTo>
                  <a:pt x="997729" y="661075"/>
                  <a:pt x="998187" y="661075"/>
                  <a:pt x="998465" y="660620"/>
                </a:cubicBezTo>
                <a:lnTo>
                  <a:pt x="1010536" y="641054"/>
                </a:lnTo>
                <a:cubicBezTo>
                  <a:pt x="1010814" y="640598"/>
                  <a:pt x="1011479" y="640230"/>
                  <a:pt x="1012011" y="640230"/>
                </a:cubicBezTo>
                <a:lnTo>
                  <a:pt x="1032746" y="640230"/>
                </a:lnTo>
                <a:cubicBezTo>
                  <a:pt x="1033279" y="640230"/>
                  <a:pt x="1033473" y="640592"/>
                  <a:pt x="1033179" y="641037"/>
                </a:cubicBezTo>
                <a:lnTo>
                  <a:pt x="1009759" y="676275"/>
                </a:lnTo>
                <a:cubicBezTo>
                  <a:pt x="1009462" y="676720"/>
                  <a:pt x="1009497" y="677420"/>
                  <a:pt x="1009830" y="677834"/>
                </a:cubicBezTo>
                <a:lnTo>
                  <a:pt x="1034657" y="708542"/>
                </a:lnTo>
                <a:cubicBezTo>
                  <a:pt x="1034825" y="708746"/>
                  <a:pt x="1034864" y="708936"/>
                  <a:pt x="1034802" y="709072"/>
                </a:cubicBezTo>
                <a:lnTo>
                  <a:pt x="1012796" y="709072"/>
                </a:lnTo>
                <a:cubicBezTo>
                  <a:pt x="1012505" y="708920"/>
                  <a:pt x="1012244" y="708717"/>
                  <a:pt x="1012092" y="708475"/>
                </a:cubicBezTo>
                <a:lnTo>
                  <a:pt x="998468" y="686671"/>
                </a:lnTo>
                <a:cubicBezTo>
                  <a:pt x="998184" y="686219"/>
                  <a:pt x="997726" y="686219"/>
                  <a:pt x="997441" y="686671"/>
                </a:cubicBezTo>
                <a:lnTo>
                  <a:pt x="983846" y="708475"/>
                </a:lnTo>
                <a:cubicBezTo>
                  <a:pt x="983695" y="708717"/>
                  <a:pt x="983433" y="708920"/>
                  <a:pt x="983143" y="709072"/>
                </a:cubicBezTo>
                <a:lnTo>
                  <a:pt x="941676" y="709072"/>
                </a:lnTo>
                <a:cubicBezTo>
                  <a:pt x="941392" y="708904"/>
                  <a:pt x="941147" y="708671"/>
                  <a:pt x="941053" y="708378"/>
                </a:cubicBezTo>
                <a:lnTo>
                  <a:pt x="936482" y="694382"/>
                </a:lnTo>
                <a:cubicBezTo>
                  <a:pt x="936318" y="693875"/>
                  <a:pt x="935747" y="693462"/>
                  <a:pt x="935214" y="693462"/>
                </a:cubicBezTo>
                <a:lnTo>
                  <a:pt x="909812" y="693462"/>
                </a:lnTo>
                <a:cubicBezTo>
                  <a:pt x="909279" y="693462"/>
                  <a:pt x="908698" y="693872"/>
                  <a:pt x="908524" y="694376"/>
                </a:cubicBezTo>
                <a:lnTo>
                  <a:pt x="903598" y="708384"/>
                </a:lnTo>
                <a:cubicBezTo>
                  <a:pt x="903495" y="708675"/>
                  <a:pt x="903250" y="708907"/>
                  <a:pt x="902962" y="709072"/>
                </a:cubicBezTo>
                <a:lnTo>
                  <a:pt x="883018" y="709072"/>
                </a:lnTo>
                <a:cubicBezTo>
                  <a:pt x="882860" y="708907"/>
                  <a:pt x="882792" y="708681"/>
                  <a:pt x="882905" y="708400"/>
                </a:cubicBezTo>
                <a:lnTo>
                  <a:pt x="910031" y="641134"/>
                </a:lnTo>
                <a:cubicBezTo>
                  <a:pt x="910235" y="640634"/>
                  <a:pt x="910832" y="640230"/>
                  <a:pt x="911364" y="640230"/>
                </a:cubicBezTo>
                <a:close/>
                <a:moveTo>
                  <a:pt x="822392" y="640227"/>
                </a:moveTo>
                <a:lnTo>
                  <a:pt x="889884" y="640227"/>
                </a:lnTo>
                <a:cubicBezTo>
                  <a:pt x="890416" y="640227"/>
                  <a:pt x="890852" y="640663"/>
                  <a:pt x="890852" y="641196"/>
                </a:cubicBezTo>
                <a:lnTo>
                  <a:pt x="890852" y="653067"/>
                </a:lnTo>
                <a:cubicBezTo>
                  <a:pt x="890852" y="653600"/>
                  <a:pt x="890416" y="654036"/>
                  <a:pt x="889884" y="654036"/>
                </a:cubicBezTo>
                <a:lnTo>
                  <a:pt x="867338" y="654036"/>
                </a:lnTo>
                <a:cubicBezTo>
                  <a:pt x="866805" y="654036"/>
                  <a:pt x="866370" y="654471"/>
                  <a:pt x="866370" y="655004"/>
                </a:cubicBezTo>
                <a:lnTo>
                  <a:pt x="866370" y="708326"/>
                </a:lnTo>
                <a:cubicBezTo>
                  <a:pt x="866370" y="708649"/>
                  <a:pt x="866186" y="708891"/>
                  <a:pt x="865944" y="709068"/>
                </a:cubicBezTo>
                <a:lnTo>
                  <a:pt x="846203" y="709068"/>
                </a:lnTo>
                <a:cubicBezTo>
                  <a:pt x="845961" y="708894"/>
                  <a:pt x="845777" y="708649"/>
                  <a:pt x="845777" y="708326"/>
                </a:cubicBezTo>
                <a:lnTo>
                  <a:pt x="845777" y="655004"/>
                </a:lnTo>
                <a:cubicBezTo>
                  <a:pt x="845777" y="654471"/>
                  <a:pt x="845341" y="654036"/>
                  <a:pt x="844808" y="654036"/>
                </a:cubicBezTo>
                <a:lnTo>
                  <a:pt x="822392" y="654036"/>
                </a:lnTo>
                <a:cubicBezTo>
                  <a:pt x="821859" y="654036"/>
                  <a:pt x="821423" y="653600"/>
                  <a:pt x="821423" y="653067"/>
                </a:cubicBezTo>
                <a:lnTo>
                  <a:pt x="821423" y="641196"/>
                </a:lnTo>
                <a:cubicBezTo>
                  <a:pt x="821423" y="640663"/>
                  <a:pt x="821859" y="640227"/>
                  <a:pt x="822392" y="640227"/>
                </a:cubicBezTo>
                <a:close/>
                <a:moveTo>
                  <a:pt x="819600" y="608915"/>
                </a:moveTo>
                <a:cubicBezTo>
                  <a:pt x="806250" y="608915"/>
                  <a:pt x="795392" y="619773"/>
                  <a:pt x="795392" y="633123"/>
                </a:cubicBezTo>
                <a:lnTo>
                  <a:pt x="795392" y="709068"/>
                </a:lnTo>
                <a:lnTo>
                  <a:pt x="769851" y="709068"/>
                </a:lnTo>
                <a:cubicBezTo>
                  <a:pt x="740172" y="709068"/>
                  <a:pt x="706852" y="731404"/>
                  <a:pt x="695584" y="758859"/>
                </a:cubicBezTo>
                <a:lnTo>
                  <a:pt x="658026" y="850340"/>
                </a:lnTo>
                <a:lnTo>
                  <a:pt x="622911" y="840666"/>
                </a:lnTo>
                <a:cubicBezTo>
                  <a:pt x="619525" y="839734"/>
                  <a:pt x="616130" y="839259"/>
                  <a:pt x="612828" y="839259"/>
                </a:cubicBezTo>
                <a:cubicBezTo>
                  <a:pt x="594723" y="839262"/>
                  <a:pt x="581580" y="853096"/>
                  <a:pt x="581580" y="872153"/>
                </a:cubicBezTo>
                <a:lnTo>
                  <a:pt x="581580" y="891623"/>
                </a:lnTo>
                <a:cubicBezTo>
                  <a:pt x="581580" y="913871"/>
                  <a:pt x="599681" y="931969"/>
                  <a:pt x="621927" y="931969"/>
                </a:cubicBezTo>
                <a:lnTo>
                  <a:pt x="624515" y="931969"/>
                </a:lnTo>
                <a:lnTo>
                  <a:pt x="619144" y="945048"/>
                </a:lnTo>
                <a:cubicBezTo>
                  <a:pt x="608674" y="970557"/>
                  <a:pt x="600152" y="1013744"/>
                  <a:pt x="600152" y="1041315"/>
                </a:cubicBezTo>
                <a:lnTo>
                  <a:pt x="600152" y="1224073"/>
                </a:lnTo>
                <a:cubicBezTo>
                  <a:pt x="600152" y="1246322"/>
                  <a:pt x="618250" y="1264420"/>
                  <a:pt x="640499" y="1264420"/>
                </a:cubicBezTo>
                <a:lnTo>
                  <a:pt x="689002" y="1264420"/>
                </a:lnTo>
                <a:cubicBezTo>
                  <a:pt x="711251" y="1264420"/>
                  <a:pt x="729349" y="1246322"/>
                  <a:pt x="729349" y="1224073"/>
                </a:cubicBezTo>
                <a:lnTo>
                  <a:pt x="729349" y="1179156"/>
                </a:lnTo>
                <a:lnTo>
                  <a:pt x="1165897" y="1179156"/>
                </a:lnTo>
                <a:lnTo>
                  <a:pt x="1165897" y="1224073"/>
                </a:lnTo>
                <a:cubicBezTo>
                  <a:pt x="1165897" y="1246322"/>
                  <a:pt x="1183998" y="1264420"/>
                  <a:pt x="1206244" y="1264420"/>
                </a:cubicBezTo>
                <a:lnTo>
                  <a:pt x="1254737" y="1264420"/>
                </a:lnTo>
                <a:cubicBezTo>
                  <a:pt x="1276986" y="1264420"/>
                  <a:pt x="1295084" y="1246322"/>
                  <a:pt x="1295084" y="1224073"/>
                </a:cubicBezTo>
                <a:lnTo>
                  <a:pt x="1295084" y="1041315"/>
                </a:lnTo>
                <a:cubicBezTo>
                  <a:pt x="1295084" y="1013744"/>
                  <a:pt x="1286563" y="970557"/>
                  <a:pt x="1276092" y="945048"/>
                </a:cubicBezTo>
                <a:lnTo>
                  <a:pt x="1270721" y="931969"/>
                </a:lnTo>
                <a:lnTo>
                  <a:pt x="1273829" y="931969"/>
                </a:lnTo>
                <a:cubicBezTo>
                  <a:pt x="1296078" y="931969"/>
                  <a:pt x="1314176" y="913871"/>
                  <a:pt x="1314176" y="891623"/>
                </a:cubicBezTo>
                <a:lnTo>
                  <a:pt x="1314176" y="872153"/>
                </a:lnTo>
                <a:cubicBezTo>
                  <a:pt x="1314176" y="853096"/>
                  <a:pt x="1301036" y="839262"/>
                  <a:pt x="1282931" y="839262"/>
                </a:cubicBezTo>
                <a:cubicBezTo>
                  <a:pt x="1279626" y="839262"/>
                  <a:pt x="1276234" y="839734"/>
                  <a:pt x="1272848" y="840670"/>
                </a:cubicBezTo>
                <a:lnTo>
                  <a:pt x="1237269" y="850469"/>
                </a:lnTo>
                <a:lnTo>
                  <a:pt x="1199659" y="758863"/>
                </a:lnTo>
                <a:cubicBezTo>
                  <a:pt x="1188391" y="731408"/>
                  <a:pt x="1155074" y="709068"/>
                  <a:pt x="1125392" y="709068"/>
                </a:cubicBezTo>
                <a:lnTo>
                  <a:pt x="1100368" y="709068"/>
                </a:lnTo>
                <a:lnTo>
                  <a:pt x="1100368" y="633123"/>
                </a:lnTo>
                <a:cubicBezTo>
                  <a:pt x="1100368" y="619773"/>
                  <a:pt x="1089509" y="608915"/>
                  <a:pt x="1076159" y="608915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0920598-02AB-46C3-B170-760DEC8C453F}"/>
              </a:ext>
            </a:extLst>
          </p:cNvPr>
          <p:cNvSpPr/>
          <p:nvPr/>
        </p:nvSpPr>
        <p:spPr>
          <a:xfrm>
            <a:off x="6421838" y="2950972"/>
            <a:ext cx="1895856" cy="1895856"/>
          </a:xfrm>
          <a:custGeom>
            <a:avLst/>
            <a:gdLst>
              <a:gd name="connsiteX0" fmla="*/ 783283 w 1895856"/>
              <a:gd name="connsiteY0" fmla="*/ 1174013 h 1895856"/>
              <a:gd name="connsiteX1" fmla="*/ 1103759 w 1895856"/>
              <a:gd name="connsiteY1" fmla="*/ 1174013 h 1895856"/>
              <a:gd name="connsiteX2" fmla="*/ 1139011 w 1895856"/>
              <a:gd name="connsiteY2" fmla="*/ 1236506 h 1895856"/>
              <a:gd name="connsiteX3" fmla="*/ 748030 w 1895856"/>
              <a:gd name="connsiteY3" fmla="*/ 1236506 h 1895856"/>
              <a:gd name="connsiteX4" fmla="*/ 836160 w 1895856"/>
              <a:gd name="connsiteY4" fmla="*/ 1076268 h 1895856"/>
              <a:gd name="connsiteX5" fmla="*/ 1050879 w 1895856"/>
              <a:gd name="connsiteY5" fmla="*/ 1076268 h 1895856"/>
              <a:gd name="connsiteX6" fmla="*/ 1078119 w 1895856"/>
              <a:gd name="connsiteY6" fmla="*/ 1125941 h 1895856"/>
              <a:gd name="connsiteX7" fmla="*/ 808920 w 1895856"/>
              <a:gd name="connsiteY7" fmla="*/ 1125941 h 1895856"/>
              <a:gd name="connsiteX8" fmla="*/ 1073314 w 1895856"/>
              <a:gd name="connsiteY8" fmla="*/ 925643 h 1895856"/>
              <a:gd name="connsiteX9" fmla="*/ 1119783 w 1895856"/>
              <a:gd name="connsiteY9" fmla="*/ 972112 h 1895856"/>
              <a:gd name="connsiteX10" fmla="*/ 1073314 w 1895856"/>
              <a:gd name="connsiteY10" fmla="*/ 1018582 h 1895856"/>
              <a:gd name="connsiteX11" fmla="*/ 1026843 w 1895856"/>
              <a:gd name="connsiteY11" fmla="*/ 972112 h 1895856"/>
              <a:gd name="connsiteX12" fmla="*/ 1073314 w 1895856"/>
              <a:gd name="connsiteY12" fmla="*/ 925643 h 1895856"/>
              <a:gd name="connsiteX13" fmla="*/ 813727 w 1895856"/>
              <a:gd name="connsiteY13" fmla="*/ 924042 h 1895856"/>
              <a:gd name="connsiteX14" fmla="*/ 860196 w 1895856"/>
              <a:gd name="connsiteY14" fmla="*/ 970512 h 1895856"/>
              <a:gd name="connsiteX15" fmla="*/ 813727 w 1895856"/>
              <a:gd name="connsiteY15" fmla="*/ 1016981 h 1895856"/>
              <a:gd name="connsiteX16" fmla="*/ 767258 w 1895856"/>
              <a:gd name="connsiteY16" fmla="*/ 970512 h 1895856"/>
              <a:gd name="connsiteX17" fmla="*/ 813727 w 1895856"/>
              <a:gd name="connsiteY17" fmla="*/ 924042 h 1895856"/>
              <a:gd name="connsiteX18" fmla="*/ 855389 w 1895856"/>
              <a:gd name="connsiteY18" fmla="*/ 653239 h 1895856"/>
              <a:gd name="connsiteX19" fmla="*/ 1030048 w 1895856"/>
              <a:gd name="connsiteY19" fmla="*/ 653239 h 1895856"/>
              <a:gd name="connsiteX20" fmla="*/ 1119781 w 1895856"/>
              <a:gd name="connsiteY20" fmla="*/ 742973 h 1895856"/>
              <a:gd name="connsiteX21" fmla="*/ 1119781 w 1895856"/>
              <a:gd name="connsiteY21" fmla="*/ 819887 h 1895856"/>
              <a:gd name="connsiteX22" fmla="*/ 1087734 w 1895856"/>
              <a:gd name="connsiteY22" fmla="*/ 850332 h 1895856"/>
              <a:gd name="connsiteX23" fmla="*/ 799305 w 1895856"/>
              <a:gd name="connsiteY23" fmla="*/ 850332 h 1895856"/>
              <a:gd name="connsiteX24" fmla="*/ 768860 w 1895856"/>
              <a:gd name="connsiteY24" fmla="*/ 819887 h 1895856"/>
              <a:gd name="connsiteX25" fmla="*/ 767258 w 1895856"/>
              <a:gd name="connsiteY25" fmla="*/ 742973 h 1895856"/>
              <a:gd name="connsiteX26" fmla="*/ 855389 w 1895856"/>
              <a:gd name="connsiteY26" fmla="*/ 653239 h 1895856"/>
              <a:gd name="connsiteX27" fmla="*/ 852184 w 1895856"/>
              <a:gd name="connsiteY27" fmla="*/ 584337 h 1895856"/>
              <a:gd name="connsiteX28" fmla="*/ 711174 w 1895856"/>
              <a:gd name="connsiteY28" fmla="*/ 725346 h 1895856"/>
              <a:gd name="connsiteX29" fmla="*/ 711174 w 1895856"/>
              <a:gd name="connsiteY29" fmla="*/ 1012172 h 1895856"/>
              <a:gd name="connsiteX30" fmla="*/ 764053 w 1895856"/>
              <a:gd name="connsiteY30" fmla="*/ 1074666 h 1895856"/>
              <a:gd name="connsiteX31" fmla="*/ 658296 w 1895856"/>
              <a:gd name="connsiteY31" fmla="*/ 1270156 h 1895856"/>
              <a:gd name="connsiteX32" fmla="*/ 671115 w 1895856"/>
              <a:gd name="connsiteY32" fmla="*/ 1313420 h 1895856"/>
              <a:gd name="connsiteX33" fmla="*/ 685536 w 1895856"/>
              <a:gd name="connsiteY33" fmla="*/ 1316625 h 1895856"/>
              <a:gd name="connsiteX34" fmla="*/ 712777 w 1895856"/>
              <a:gd name="connsiteY34" fmla="*/ 1300601 h 1895856"/>
              <a:gd name="connsiteX35" fmla="*/ 722391 w 1895856"/>
              <a:gd name="connsiteY35" fmla="*/ 1284577 h 1895856"/>
              <a:gd name="connsiteX36" fmla="*/ 1164648 w 1895856"/>
              <a:gd name="connsiteY36" fmla="*/ 1284577 h 1895856"/>
              <a:gd name="connsiteX37" fmla="*/ 1174261 w 1895856"/>
              <a:gd name="connsiteY37" fmla="*/ 1300601 h 1895856"/>
              <a:gd name="connsiteX38" fmla="*/ 1201503 w 1895856"/>
              <a:gd name="connsiteY38" fmla="*/ 1316625 h 1895856"/>
              <a:gd name="connsiteX39" fmla="*/ 1215924 w 1895856"/>
              <a:gd name="connsiteY39" fmla="*/ 1313420 h 1895856"/>
              <a:gd name="connsiteX40" fmla="*/ 1228744 w 1895856"/>
              <a:gd name="connsiteY40" fmla="*/ 1270156 h 1895856"/>
              <a:gd name="connsiteX41" fmla="*/ 1121385 w 1895856"/>
              <a:gd name="connsiteY41" fmla="*/ 1074665 h 1895856"/>
              <a:gd name="connsiteX42" fmla="*/ 1174262 w 1895856"/>
              <a:gd name="connsiteY42" fmla="*/ 1012171 h 1895856"/>
              <a:gd name="connsiteX43" fmla="*/ 1174262 w 1895856"/>
              <a:gd name="connsiteY43" fmla="*/ 723743 h 1895856"/>
              <a:gd name="connsiteX44" fmla="*/ 1034855 w 1895856"/>
              <a:gd name="connsiteY44" fmla="*/ 584337 h 1895856"/>
              <a:gd name="connsiteX45" fmla="*/ 947928 w 1895856"/>
              <a:gd name="connsiteY45" fmla="*/ 0 h 1895856"/>
              <a:gd name="connsiteX46" fmla="*/ 1895856 w 1895856"/>
              <a:gd name="connsiteY46" fmla="*/ 947928 h 1895856"/>
              <a:gd name="connsiteX47" fmla="*/ 947928 w 1895856"/>
              <a:gd name="connsiteY47" fmla="*/ 1895856 h 1895856"/>
              <a:gd name="connsiteX48" fmla="*/ 0 w 1895856"/>
              <a:gd name="connsiteY48" fmla="*/ 947928 h 1895856"/>
              <a:gd name="connsiteX49" fmla="*/ 947928 w 1895856"/>
              <a:gd name="connsiteY49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95856" h="1895856">
                <a:moveTo>
                  <a:pt x="783283" y="1174013"/>
                </a:moveTo>
                <a:lnTo>
                  <a:pt x="1103759" y="1174013"/>
                </a:lnTo>
                <a:lnTo>
                  <a:pt x="1139011" y="1236506"/>
                </a:lnTo>
                <a:lnTo>
                  <a:pt x="748030" y="1236506"/>
                </a:lnTo>
                <a:close/>
                <a:moveTo>
                  <a:pt x="836160" y="1076268"/>
                </a:moveTo>
                <a:lnTo>
                  <a:pt x="1050879" y="1076268"/>
                </a:lnTo>
                <a:lnTo>
                  <a:pt x="1078119" y="1125941"/>
                </a:lnTo>
                <a:lnTo>
                  <a:pt x="808920" y="1125941"/>
                </a:lnTo>
                <a:close/>
                <a:moveTo>
                  <a:pt x="1073314" y="925643"/>
                </a:moveTo>
                <a:cubicBezTo>
                  <a:pt x="1098950" y="925643"/>
                  <a:pt x="1119783" y="946474"/>
                  <a:pt x="1119783" y="972112"/>
                </a:cubicBezTo>
                <a:cubicBezTo>
                  <a:pt x="1119781" y="996149"/>
                  <a:pt x="1098950" y="1018582"/>
                  <a:pt x="1073314" y="1018582"/>
                </a:cubicBezTo>
                <a:cubicBezTo>
                  <a:pt x="1047676" y="1018582"/>
                  <a:pt x="1026843" y="997751"/>
                  <a:pt x="1026843" y="972112"/>
                </a:cubicBezTo>
                <a:cubicBezTo>
                  <a:pt x="1026843" y="946474"/>
                  <a:pt x="1047674" y="925643"/>
                  <a:pt x="1073314" y="925643"/>
                </a:cubicBezTo>
                <a:close/>
                <a:moveTo>
                  <a:pt x="813727" y="924042"/>
                </a:moveTo>
                <a:cubicBezTo>
                  <a:pt x="839365" y="924042"/>
                  <a:pt x="860196" y="944872"/>
                  <a:pt x="860196" y="970512"/>
                </a:cubicBezTo>
                <a:cubicBezTo>
                  <a:pt x="860196" y="996149"/>
                  <a:pt x="839365" y="1016981"/>
                  <a:pt x="813727" y="1016981"/>
                </a:cubicBezTo>
                <a:cubicBezTo>
                  <a:pt x="788089" y="1016981"/>
                  <a:pt x="767258" y="996150"/>
                  <a:pt x="767258" y="970512"/>
                </a:cubicBezTo>
                <a:cubicBezTo>
                  <a:pt x="767258" y="944872"/>
                  <a:pt x="788090" y="924042"/>
                  <a:pt x="813727" y="924042"/>
                </a:cubicBezTo>
                <a:close/>
                <a:moveTo>
                  <a:pt x="855389" y="653239"/>
                </a:moveTo>
                <a:lnTo>
                  <a:pt x="1030048" y="653239"/>
                </a:lnTo>
                <a:cubicBezTo>
                  <a:pt x="1078119" y="653239"/>
                  <a:pt x="1119781" y="693299"/>
                  <a:pt x="1119781" y="742973"/>
                </a:cubicBezTo>
                <a:lnTo>
                  <a:pt x="1119781" y="819887"/>
                </a:lnTo>
                <a:cubicBezTo>
                  <a:pt x="1119781" y="837513"/>
                  <a:pt x="1105360" y="850332"/>
                  <a:pt x="1087734" y="850332"/>
                </a:cubicBezTo>
                <a:lnTo>
                  <a:pt x="799305" y="850332"/>
                </a:lnTo>
                <a:cubicBezTo>
                  <a:pt x="781679" y="850332"/>
                  <a:pt x="768860" y="835911"/>
                  <a:pt x="768860" y="819887"/>
                </a:cubicBezTo>
                <a:lnTo>
                  <a:pt x="767258" y="742973"/>
                </a:lnTo>
                <a:cubicBezTo>
                  <a:pt x="767258" y="693299"/>
                  <a:pt x="807317" y="653239"/>
                  <a:pt x="855389" y="653239"/>
                </a:cubicBezTo>
                <a:close/>
                <a:moveTo>
                  <a:pt x="852184" y="584337"/>
                </a:moveTo>
                <a:cubicBezTo>
                  <a:pt x="775270" y="584337"/>
                  <a:pt x="711174" y="646830"/>
                  <a:pt x="711174" y="725346"/>
                </a:cubicBezTo>
                <a:lnTo>
                  <a:pt x="711174" y="1012172"/>
                </a:lnTo>
                <a:cubicBezTo>
                  <a:pt x="711174" y="1044220"/>
                  <a:pt x="733608" y="1069858"/>
                  <a:pt x="764053" y="1074666"/>
                </a:cubicBezTo>
                <a:lnTo>
                  <a:pt x="658296" y="1270156"/>
                </a:lnTo>
                <a:cubicBezTo>
                  <a:pt x="650284" y="1286179"/>
                  <a:pt x="655091" y="1305408"/>
                  <a:pt x="671115" y="1313420"/>
                </a:cubicBezTo>
                <a:cubicBezTo>
                  <a:pt x="675922" y="1316625"/>
                  <a:pt x="680729" y="1316625"/>
                  <a:pt x="685536" y="1316625"/>
                </a:cubicBezTo>
                <a:cubicBezTo>
                  <a:pt x="696753" y="1316625"/>
                  <a:pt x="707970" y="1310215"/>
                  <a:pt x="712777" y="1300601"/>
                </a:cubicBezTo>
                <a:lnTo>
                  <a:pt x="722391" y="1284577"/>
                </a:lnTo>
                <a:lnTo>
                  <a:pt x="1164648" y="1284577"/>
                </a:lnTo>
                <a:lnTo>
                  <a:pt x="1174261" y="1300601"/>
                </a:lnTo>
                <a:cubicBezTo>
                  <a:pt x="1180672" y="1311817"/>
                  <a:pt x="1190285" y="1316625"/>
                  <a:pt x="1201503" y="1316625"/>
                </a:cubicBezTo>
                <a:cubicBezTo>
                  <a:pt x="1206309" y="1316625"/>
                  <a:pt x="1211116" y="1315023"/>
                  <a:pt x="1215924" y="1313420"/>
                </a:cubicBezTo>
                <a:cubicBezTo>
                  <a:pt x="1231948" y="1305408"/>
                  <a:pt x="1236756" y="1286179"/>
                  <a:pt x="1228744" y="1270156"/>
                </a:cubicBezTo>
                <a:lnTo>
                  <a:pt x="1121385" y="1074665"/>
                </a:lnTo>
                <a:cubicBezTo>
                  <a:pt x="1151830" y="1069858"/>
                  <a:pt x="1174262" y="1042618"/>
                  <a:pt x="1174262" y="1012171"/>
                </a:cubicBezTo>
                <a:lnTo>
                  <a:pt x="1174262" y="723743"/>
                </a:lnTo>
                <a:cubicBezTo>
                  <a:pt x="1174262" y="646830"/>
                  <a:pt x="1111769" y="584337"/>
                  <a:pt x="1034855" y="584337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277CF4E-3F0E-4FC6-9CFF-96464C450034}"/>
              </a:ext>
            </a:extLst>
          </p:cNvPr>
          <p:cNvSpPr/>
          <p:nvPr/>
        </p:nvSpPr>
        <p:spPr>
          <a:xfrm>
            <a:off x="8978898" y="2957322"/>
            <a:ext cx="1895856" cy="1895856"/>
          </a:xfrm>
          <a:custGeom>
            <a:avLst/>
            <a:gdLst>
              <a:gd name="connsiteX0" fmla="*/ 1323729 w 1895856"/>
              <a:gd name="connsiteY0" fmla="*/ 674926 h 1895856"/>
              <a:gd name="connsiteX1" fmla="*/ 1239171 w 1895856"/>
              <a:gd name="connsiteY1" fmla="*/ 688125 h 1895856"/>
              <a:gd name="connsiteX2" fmla="*/ 1002413 w 1895856"/>
              <a:gd name="connsiteY2" fmla="*/ 800187 h 1895856"/>
              <a:gd name="connsiteX3" fmla="*/ 748254 w 1895856"/>
              <a:gd name="connsiteY3" fmla="*/ 699544 h 1895856"/>
              <a:gd name="connsiteX4" fmla="*/ 673054 w 1895856"/>
              <a:gd name="connsiteY4" fmla="*/ 700680 h 1895856"/>
              <a:gd name="connsiteX5" fmla="*/ 650003 w 1895856"/>
              <a:gd name="connsiteY5" fmla="*/ 751398 h 1895856"/>
              <a:gd name="connsiteX6" fmla="*/ 656630 w 1895856"/>
              <a:gd name="connsiteY6" fmla="*/ 763756 h 1895856"/>
              <a:gd name="connsiteX7" fmla="*/ 827840 w 1895856"/>
              <a:gd name="connsiteY7" fmla="*/ 882740 h 1895856"/>
              <a:gd name="connsiteX8" fmla="*/ 729686 w 1895856"/>
              <a:gd name="connsiteY8" fmla="*/ 929848 h 1895856"/>
              <a:gd name="connsiteX9" fmla="*/ 565153 w 1895856"/>
              <a:gd name="connsiteY9" fmla="*/ 888077 h 1895856"/>
              <a:gd name="connsiteX10" fmla="*/ 547998 w 1895856"/>
              <a:gd name="connsiteY10" fmla="*/ 895592 h 1895856"/>
              <a:gd name="connsiteX11" fmla="*/ 507157 w 1895856"/>
              <a:gd name="connsiteY11" fmla="*/ 970037 h 1895856"/>
              <a:gd name="connsiteX12" fmla="*/ 513054 w 1895856"/>
              <a:gd name="connsiteY12" fmla="*/ 991391 h 1895856"/>
              <a:gd name="connsiteX13" fmla="*/ 514565 w 1895856"/>
              <a:gd name="connsiteY13" fmla="*/ 992182 h 1895856"/>
              <a:gd name="connsiteX14" fmla="*/ 636356 w 1895856"/>
              <a:gd name="connsiteY14" fmla="*/ 1043197 h 1895856"/>
              <a:gd name="connsiteX15" fmla="*/ 610526 w 1895856"/>
              <a:gd name="connsiteY15" fmla="*/ 1055406 h 1895856"/>
              <a:gd name="connsiteX16" fmla="*/ 603265 w 1895856"/>
              <a:gd name="connsiteY16" fmla="*/ 1075524 h 1895856"/>
              <a:gd name="connsiteX17" fmla="*/ 638355 w 1895856"/>
              <a:gd name="connsiteY17" fmla="*/ 1151996 h 1895856"/>
              <a:gd name="connsiteX18" fmla="*/ 647030 w 1895856"/>
              <a:gd name="connsiteY18" fmla="*/ 1160103 h 1895856"/>
              <a:gd name="connsiteX19" fmla="*/ 658823 w 1895856"/>
              <a:gd name="connsiteY19" fmla="*/ 1160103 h 1895856"/>
              <a:gd name="connsiteX20" fmla="*/ 925799 w 1895856"/>
              <a:gd name="connsiteY20" fmla="*/ 1033112 h 1895856"/>
              <a:gd name="connsiteX21" fmla="*/ 929162 w 1895856"/>
              <a:gd name="connsiteY21" fmla="*/ 997076 h 1895856"/>
              <a:gd name="connsiteX22" fmla="*/ 933841 w 1895856"/>
              <a:gd name="connsiteY22" fmla="*/ 948879 h 1895856"/>
              <a:gd name="connsiteX23" fmla="*/ 946269 w 1895856"/>
              <a:gd name="connsiteY23" fmla="*/ 938351 h 1895856"/>
              <a:gd name="connsiteX24" fmla="*/ 955626 w 1895856"/>
              <a:gd name="connsiteY24" fmla="*/ 945123 h 1895856"/>
              <a:gd name="connsiteX25" fmla="*/ 956892 w 1895856"/>
              <a:gd name="connsiteY25" fmla="*/ 951055 h 1895856"/>
              <a:gd name="connsiteX26" fmla="*/ 925946 w 1895856"/>
              <a:gd name="connsiteY26" fmla="*/ 1283635 h 1895856"/>
              <a:gd name="connsiteX27" fmla="*/ 949923 w 1895856"/>
              <a:gd name="connsiteY27" fmla="*/ 1289022 h 1895856"/>
              <a:gd name="connsiteX28" fmla="*/ 980871 w 1895856"/>
              <a:gd name="connsiteY28" fmla="*/ 1248835 h 1895856"/>
              <a:gd name="connsiteX29" fmla="*/ 1104709 w 1895856"/>
              <a:gd name="connsiteY29" fmla="*/ 875028 h 1895856"/>
              <a:gd name="connsiteX30" fmla="*/ 1108266 w 1895856"/>
              <a:gd name="connsiteY30" fmla="*/ 864399 h 1895856"/>
              <a:gd name="connsiteX31" fmla="*/ 1122693 w 1895856"/>
              <a:gd name="connsiteY31" fmla="*/ 856441 h 1895856"/>
              <a:gd name="connsiteX32" fmla="*/ 1130539 w 1895856"/>
              <a:gd name="connsiteY32" fmla="*/ 871073 h 1895856"/>
              <a:gd name="connsiteX33" fmla="*/ 1130247 w 1895856"/>
              <a:gd name="connsiteY33" fmla="*/ 871914 h 1895856"/>
              <a:gd name="connsiteX34" fmla="*/ 1118160 w 1895856"/>
              <a:gd name="connsiteY34" fmla="*/ 907752 h 1895856"/>
              <a:gd name="connsiteX35" fmla="*/ 1104563 w 1895856"/>
              <a:gd name="connsiteY35" fmla="*/ 948879 h 1895856"/>
              <a:gd name="connsiteX36" fmla="*/ 1313640 w 1895856"/>
              <a:gd name="connsiteY36" fmla="*/ 849521 h 1895856"/>
              <a:gd name="connsiteX37" fmla="*/ 1384209 w 1895856"/>
              <a:gd name="connsiteY37" fmla="*/ 717784 h 1895856"/>
              <a:gd name="connsiteX38" fmla="*/ 1323729 w 1895856"/>
              <a:gd name="connsiteY38" fmla="*/ 674926 h 1895856"/>
              <a:gd name="connsiteX39" fmla="*/ 947928 w 1895856"/>
              <a:gd name="connsiteY39" fmla="*/ 0 h 1895856"/>
              <a:gd name="connsiteX40" fmla="*/ 1895856 w 1895856"/>
              <a:gd name="connsiteY40" fmla="*/ 947928 h 1895856"/>
              <a:gd name="connsiteX41" fmla="*/ 947928 w 1895856"/>
              <a:gd name="connsiteY41" fmla="*/ 1895856 h 1895856"/>
              <a:gd name="connsiteX42" fmla="*/ 0 w 1895856"/>
              <a:gd name="connsiteY42" fmla="*/ 947928 h 1895856"/>
              <a:gd name="connsiteX43" fmla="*/ 947928 w 1895856"/>
              <a:gd name="connsiteY4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95856" h="1895856">
                <a:moveTo>
                  <a:pt x="1323729" y="674926"/>
                </a:moveTo>
                <a:cubicBezTo>
                  <a:pt x="1294877" y="670527"/>
                  <a:pt x="1265392" y="675124"/>
                  <a:pt x="1239171" y="688125"/>
                </a:cubicBezTo>
                <a:lnTo>
                  <a:pt x="1002413" y="800187"/>
                </a:lnTo>
                <a:lnTo>
                  <a:pt x="748254" y="699544"/>
                </a:lnTo>
                <a:cubicBezTo>
                  <a:pt x="716235" y="687334"/>
                  <a:pt x="690843" y="687630"/>
                  <a:pt x="673054" y="700680"/>
                </a:cubicBezTo>
                <a:cubicBezTo>
                  <a:pt x="658141" y="713088"/>
                  <a:pt x="649661" y="731773"/>
                  <a:pt x="650003" y="751398"/>
                </a:cubicBezTo>
                <a:cubicBezTo>
                  <a:pt x="650149" y="756292"/>
                  <a:pt x="652634" y="760938"/>
                  <a:pt x="656630" y="763756"/>
                </a:cubicBezTo>
                <a:lnTo>
                  <a:pt x="827840" y="882740"/>
                </a:lnTo>
                <a:lnTo>
                  <a:pt x="729686" y="929848"/>
                </a:lnTo>
                <a:lnTo>
                  <a:pt x="565153" y="888077"/>
                </a:lnTo>
                <a:cubicBezTo>
                  <a:pt x="558427" y="886446"/>
                  <a:pt x="551409" y="889511"/>
                  <a:pt x="547998" y="895592"/>
                </a:cubicBezTo>
                <a:lnTo>
                  <a:pt x="507157" y="970037"/>
                </a:lnTo>
                <a:cubicBezTo>
                  <a:pt x="502966" y="977600"/>
                  <a:pt x="505598" y="987141"/>
                  <a:pt x="513054" y="991391"/>
                </a:cubicBezTo>
                <a:cubicBezTo>
                  <a:pt x="513542" y="991687"/>
                  <a:pt x="514078" y="991935"/>
                  <a:pt x="514565" y="992182"/>
                </a:cubicBezTo>
                <a:lnTo>
                  <a:pt x="636356" y="1043197"/>
                </a:lnTo>
                <a:lnTo>
                  <a:pt x="610526" y="1055406"/>
                </a:lnTo>
                <a:cubicBezTo>
                  <a:pt x="603265" y="1059163"/>
                  <a:pt x="600048" y="1067913"/>
                  <a:pt x="603265" y="1075524"/>
                </a:cubicBezTo>
                <a:lnTo>
                  <a:pt x="638355" y="1151996"/>
                </a:lnTo>
                <a:cubicBezTo>
                  <a:pt x="640060" y="1155754"/>
                  <a:pt x="643228" y="1158720"/>
                  <a:pt x="647030" y="1160103"/>
                </a:cubicBezTo>
                <a:cubicBezTo>
                  <a:pt x="650782" y="1161734"/>
                  <a:pt x="655071" y="1161734"/>
                  <a:pt x="658823" y="1160103"/>
                </a:cubicBezTo>
                <a:lnTo>
                  <a:pt x="925799" y="1033112"/>
                </a:lnTo>
                <a:lnTo>
                  <a:pt x="929162" y="997076"/>
                </a:lnTo>
                <a:lnTo>
                  <a:pt x="933841" y="948879"/>
                </a:lnTo>
                <a:cubicBezTo>
                  <a:pt x="934376" y="942453"/>
                  <a:pt x="939982" y="937757"/>
                  <a:pt x="946269" y="938351"/>
                </a:cubicBezTo>
                <a:cubicBezTo>
                  <a:pt x="950362" y="938696"/>
                  <a:pt x="953920" y="941268"/>
                  <a:pt x="955626" y="945123"/>
                </a:cubicBezTo>
                <a:cubicBezTo>
                  <a:pt x="956600" y="946903"/>
                  <a:pt x="957040" y="948978"/>
                  <a:pt x="956892" y="951055"/>
                </a:cubicBezTo>
                <a:lnTo>
                  <a:pt x="925946" y="1283635"/>
                </a:lnTo>
                <a:cubicBezTo>
                  <a:pt x="932865" y="1288775"/>
                  <a:pt x="941541" y="1290653"/>
                  <a:pt x="949923" y="1289022"/>
                </a:cubicBezTo>
                <a:cubicBezTo>
                  <a:pt x="961718" y="1285859"/>
                  <a:pt x="972196" y="1271870"/>
                  <a:pt x="980871" y="1248835"/>
                </a:cubicBezTo>
                <a:lnTo>
                  <a:pt x="1104709" y="875028"/>
                </a:lnTo>
                <a:lnTo>
                  <a:pt x="1108266" y="864399"/>
                </a:lnTo>
                <a:cubicBezTo>
                  <a:pt x="1110070" y="858172"/>
                  <a:pt x="1116503" y="854612"/>
                  <a:pt x="1122693" y="856441"/>
                </a:cubicBezTo>
                <a:cubicBezTo>
                  <a:pt x="1128833" y="858320"/>
                  <a:pt x="1132342" y="864845"/>
                  <a:pt x="1130539" y="871073"/>
                </a:cubicBezTo>
                <a:cubicBezTo>
                  <a:pt x="1130393" y="871370"/>
                  <a:pt x="1130344" y="871667"/>
                  <a:pt x="1130247" y="871914"/>
                </a:cubicBezTo>
                <a:lnTo>
                  <a:pt x="1118160" y="907752"/>
                </a:lnTo>
                <a:lnTo>
                  <a:pt x="1104563" y="948879"/>
                </a:lnTo>
                <a:lnTo>
                  <a:pt x="1313640" y="849521"/>
                </a:lnTo>
                <a:cubicBezTo>
                  <a:pt x="1374024" y="820899"/>
                  <a:pt x="1405069" y="762965"/>
                  <a:pt x="1384209" y="717784"/>
                </a:cubicBezTo>
                <a:cubicBezTo>
                  <a:pt x="1372367" y="694155"/>
                  <a:pt x="1349705" y="678090"/>
                  <a:pt x="1323729" y="674926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4778617" y="3610807"/>
            <a:ext cx="17500" cy="19819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B7168-6AE6-4335-84A2-1173625A3E2F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순서 슬라이드예요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22EB5-A9FB-4DAB-9CA7-905CFB26BE11}"/>
              </a:ext>
            </a:extLst>
          </p:cNvPr>
          <p:cNvSpPr txBox="1"/>
          <p:nvPr/>
        </p:nvSpPr>
        <p:spPr>
          <a:xfrm>
            <a:off x="3579940" y="1527845"/>
            <a:ext cx="503214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이거는 좀 복잡할 수도 있는데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도형병합을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활용해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원에 구멍을 뚫어줬어요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가운데 원만 교체해서 사용하세요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A51AF-7807-B74F-983B-C69B2AB372A8}"/>
              </a:ext>
            </a:extLst>
          </p:cNvPr>
          <p:cNvSpPr txBox="1"/>
          <p:nvPr/>
        </p:nvSpPr>
        <p:spPr>
          <a:xfrm>
            <a:off x="3321282" y="5125705"/>
            <a:ext cx="2982849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그 담으로 나는 택시가 좋아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돈 많이 벌어서 택시 마니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탈거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EE42A2-E77B-CE4E-865B-AF3D6D7FCEB6}"/>
              </a:ext>
            </a:extLst>
          </p:cNvPr>
          <p:cNvSpPr txBox="1"/>
          <p:nvPr/>
        </p:nvSpPr>
        <p:spPr>
          <a:xfrm>
            <a:off x="5865809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0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0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72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B086A2-1C59-42A0-A25A-D69576E8D94E}"/>
              </a:ext>
            </a:extLst>
          </p:cNvPr>
          <p:cNvSpPr/>
          <p:nvPr/>
        </p:nvSpPr>
        <p:spPr>
          <a:xfrm>
            <a:off x="6220423" y="2812315"/>
            <a:ext cx="2427873" cy="2140686"/>
          </a:xfrm>
          <a:prstGeom prst="rect">
            <a:avLst/>
          </a:prstGeom>
          <a:solidFill>
            <a:srgbClr val="EAA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6F543D-0736-4B29-AACB-8C5EC9BC65CA}"/>
              </a:ext>
            </a:extLst>
          </p:cNvPr>
          <p:cNvSpPr/>
          <p:nvPr/>
        </p:nvSpPr>
        <p:spPr>
          <a:xfrm>
            <a:off x="2" y="0"/>
            <a:ext cx="12191999" cy="6857997"/>
          </a:xfrm>
          <a:custGeom>
            <a:avLst/>
            <a:gdLst>
              <a:gd name="connsiteX0" fmla="*/ 2255649 w 12191999"/>
              <a:gd name="connsiteY0" fmla="*/ 2870200 h 6857997"/>
              <a:gd name="connsiteX1" fmla="*/ 1226949 w 12191999"/>
              <a:gd name="connsiteY1" fmla="*/ 3898900 h 6857997"/>
              <a:gd name="connsiteX2" fmla="*/ 2255649 w 12191999"/>
              <a:gd name="connsiteY2" fmla="*/ 4927600 h 6857997"/>
              <a:gd name="connsiteX3" fmla="*/ 3238101 w 12191999"/>
              <a:gd name="connsiteY3" fmla="*/ 4204804 h 6857997"/>
              <a:gd name="connsiteX4" fmla="*/ 3278465 w 12191999"/>
              <a:gd name="connsiteY4" fmla="*/ 4127203 h 6857997"/>
              <a:gd name="connsiteX5" fmla="*/ 3534178 w 12191999"/>
              <a:gd name="connsiteY5" fmla="*/ 3898901 h 6857997"/>
              <a:gd name="connsiteX6" fmla="*/ 3270527 w 12191999"/>
              <a:gd name="connsiteY6" fmla="*/ 3674565 h 6857997"/>
              <a:gd name="connsiteX7" fmla="*/ 3238101 w 12191999"/>
              <a:gd name="connsiteY7" fmla="*/ 3592996 h 6857997"/>
              <a:gd name="connsiteX8" fmla="*/ 2255649 w 12191999"/>
              <a:gd name="connsiteY8" fmla="*/ 2870200 h 6857997"/>
              <a:gd name="connsiteX9" fmla="*/ 9926825 w 12191999"/>
              <a:gd name="connsiteY9" fmla="*/ 2870200 h 6857997"/>
              <a:gd name="connsiteX10" fmla="*/ 8898125 w 12191999"/>
              <a:gd name="connsiteY10" fmla="*/ 3898900 h 6857997"/>
              <a:gd name="connsiteX11" fmla="*/ 9926825 w 12191999"/>
              <a:gd name="connsiteY11" fmla="*/ 4927600 h 6857997"/>
              <a:gd name="connsiteX12" fmla="*/ 10955525 w 12191999"/>
              <a:gd name="connsiteY12" fmla="*/ 3898900 h 6857997"/>
              <a:gd name="connsiteX13" fmla="*/ 9926825 w 12191999"/>
              <a:gd name="connsiteY13" fmla="*/ 2870200 h 6857997"/>
              <a:gd name="connsiteX14" fmla="*/ 7369721 w 12191999"/>
              <a:gd name="connsiteY14" fmla="*/ 2870200 h 6857997"/>
              <a:gd name="connsiteX15" fmla="*/ 6341021 w 12191999"/>
              <a:gd name="connsiteY15" fmla="*/ 3898900 h 6857997"/>
              <a:gd name="connsiteX16" fmla="*/ 7369721 w 12191999"/>
              <a:gd name="connsiteY16" fmla="*/ 4927600 h 6857997"/>
              <a:gd name="connsiteX17" fmla="*/ 8352173 w 12191999"/>
              <a:gd name="connsiteY17" fmla="*/ 4204804 h 6857997"/>
              <a:gd name="connsiteX18" fmla="*/ 8392537 w 12191999"/>
              <a:gd name="connsiteY18" fmla="*/ 4127203 h 6857997"/>
              <a:gd name="connsiteX19" fmla="*/ 8648250 w 12191999"/>
              <a:gd name="connsiteY19" fmla="*/ 3898901 h 6857997"/>
              <a:gd name="connsiteX20" fmla="*/ 8384599 w 12191999"/>
              <a:gd name="connsiteY20" fmla="*/ 3674565 h 6857997"/>
              <a:gd name="connsiteX21" fmla="*/ 8352173 w 12191999"/>
              <a:gd name="connsiteY21" fmla="*/ 3592996 h 6857997"/>
              <a:gd name="connsiteX22" fmla="*/ 7369721 w 12191999"/>
              <a:gd name="connsiteY22" fmla="*/ 2870200 h 6857997"/>
              <a:gd name="connsiteX23" fmla="*/ 4808599 w 12191999"/>
              <a:gd name="connsiteY23" fmla="*/ 2870200 h 6857997"/>
              <a:gd name="connsiteX24" fmla="*/ 3779900 w 12191999"/>
              <a:gd name="connsiteY24" fmla="*/ 3898900 h 6857997"/>
              <a:gd name="connsiteX25" fmla="*/ 4808599 w 12191999"/>
              <a:gd name="connsiteY25" fmla="*/ 4927600 h 6857997"/>
              <a:gd name="connsiteX26" fmla="*/ 5791051 w 12191999"/>
              <a:gd name="connsiteY26" fmla="*/ 4204804 h 6857997"/>
              <a:gd name="connsiteX27" fmla="*/ 5831415 w 12191999"/>
              <a:gd name="connsiteY27" fmla="*/ 4127203 h 6857997"/>
              <a:gd name="connsiteX28" fmla="*/ 6087129 w 12191999"/>
              <a:gd name="connsiteY28" fmla="*/ 3898901 h 6857997"/>
              <a:gd name="connsiteX29" fmla="*/ 5823477 w 12191999"/>
              <a:gd name="connsiteY29" fmla="*/ 3674565 h 6857997"/>
              <a:gd name="connsiteX30" fmla="*/ 5791051 w 12191999"/>
              <a:gd name="connsiteY30" fmla="*/ 3592996 h 6857997"/>
              <a:gd name="connsiteX31" fmla="*/ 4808599 w 12191999"/>
              <a:gd name="connsiteY31" fmla="*/ 2870200 h 6857997"/>
              <a:gd name="connsiteX32" fmla="*/ 0 w 12191999"/>
              <a:gd name="connsiteY32" fmla="*/ 0 h 6857997"/>
              <a:gd name="connsiteX33" fmla="*/ 12191999 w 12191999"/>
              <a:gd name="connsiteY33" fmla="*/ 0 h 6857997"/>
              <a:gd name="connsiteX34" fmla="*/ 12191999 w 12191999"/>
              <a:gd name="connsiteY34" fmla="*/ 6857997 h 6857997"/>
              <a:gd name="connsiteX35" fmla="*/ 0 w 12191999"/>
              <a:gd name="connsiteY3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7997">
                <a:moveTo>
                  <a:pt x="2255649" y="2870200"/>
                </a:moveTo>
                <a:cubicBezTo>
                  <a:pt x="1687514" y="2870200"/>
                  <a:pt x="1226949" y="3330765"/>
                  <a:pt x="1226949" y="3898900"/>
                </a:cubicBezTo>
                <a:cubicBezTo>
                  <a:pt x="1226949" y="4467035"/>
                  <a:pt x="1687514" y="4927600"/>
                  <a:pt x="2255649" y="4927600"/>
                </a:cubicBezTo>
                <a:cubicBezTo>
                  <a:pt x="2717259" y="4927600"/>
                  <a:pt x="3107855" y="4623555"/>
                  <a:pt x="3238101" y="4204804"/>
                </a:cubicBezTo>
                <a:cubicBezTo>
                  <a:pt x="3242031" y="4189520"/>
                  <a:pt x="3248903" y="4178435"/>
                  <a:pt x="3278465" y="4127203"/>
                </a:cubicBezTo>
                <a:cubicBezTo>
                  <a:pt x="3314270" y="4065152"/>
                  <a:pt x="3537882" y="3955291"/>
                  <a:pt x="3534178" y="3898901"/>
                </a:cubicBezTo>
                <a:cubicBezTo>
                  <a:pt x="3530474" y="3842511"/>
                  <a:pt x="3292448" y="3715249"/>
                  <a:pt x="3270527" y="3674565"/>
                </a:cubicBezTo>
                <a:cubicBezTo>
                  <a:pt x="3248606" y="3633881"/>
                  <a:pt x="3247322" y="3617805"/>
                  <a:pt x="3238101" y="3592996"/>
                </a:cubicBezTo>
                <a:cubicBezTo>
                  <a:pt x="3107855" y="3174245"/>
                  <a:pt x="2717259" y="2870200"/>
                  <a:pt x="2255649" y="2870200"/>
                </a:cubicBezTo>
                <a:close/>
                <a:moveTo>
                  <a:pt x="9926825" y="2870200"/>
                </a:moveTo>
                <a:cubicBezTo>
                  <a:pt x="9358690" y="2870200"/>
                  <a:pt x="8898125" y="3330765"/>
                  <a:pt x="8898125" y="3898900"/>
                </a:cubicBezTo>
                <a:cubicBezTo>
                  <a:pt x="8898125" y="4467035"/>
                  <a:pt x="9358690" y="4927600"/>
                  <a:pt x="9926825" y="4927600"/>
                </a:cubicBezTo>
                <a:cubicBezTo>
                  <a:pt x="10494960" y="4927600"/>
                  <a:pt x="10955525" y="4467035"/>
                  <a:pt x="10955525" y="3898900"/>
                </a:cubicBezTo>
                <a:cubicBezTo>
                  <a:pt x="10955525" y="3330765"/>
                  <a:pt x="10494960" y="2870200"/>
                  <a:pt x="9926825" y="2870200"/>
                </a:cubicBezTo>
                <a:close/>
                <a:moveTo>
                  <a:pt x="7369721" y="2870200"/>
                </a:moveTo>
                <a:cubicBezTo>
                  <a:pt x="6801586" y="2870200"/>
                  <a:pt x="6341021" y="3330765"/>
                  <a:pt x="6341021" y="3898900"/>
                </a:cubicBezTo>
                <a:cubicBezTo>
                  <a:pt x="6341021" y="4467035"/>
                  <a:pt x="6801586" y="4927600"/>
                  <a:pt x="7369721" y="4927600"/>
                </a:cubicBezTo>
                <a:cubicBezTo>
                  <a:pt x="7831331" y="4927600"/>
                  <a:pt x="8221927" y="4623555"/>
                  <a:pt x="8352173" y="4204804"/>
                </a:cubicBezTo>
                <a:cubicBezTo>
                  <a:pt x="8356103" y="4189520"/>
                  <a:pt x="8362975" y="4178435"/>
                  <a:pt x="8392537" y="4127203"/>
                </a:cubicBezTo>
                <a:cubicBezTo>
                  <a:pt x="8428342" y="4065152"/>
                  <a:pt x="8651954" y="3955291"/>
                  <a:pt x="8648250" y="3898901"/>
                </a:cubicBezTo>
                <a:cubicBezTo>
                  <a:pt x="8644546" y="3842511"/>
                  <a:pt x="8406520" y="3715249"/>
                  <a:pt x="8384599" y="3674565"/>
                </a:cubicBezTo>
                <a:cubicBezTo>
                  <a:pt x="8362678" y="3633881"/>
                  <a:pt x="8361394" y="3617805"/>
                  <a:pt x="8352173" y="3592996"/>
                </a:cubicBezTo>
                <a:cubicBezTo>
                  <a:pt x="8221927" y="3174245"/>
                  <a:pt x="7831331" y="2870200"/>
                  <a:pt x="7369721" y="2870200"/>
                </a:cubicBezTo>
                <a:close/>
                <a:moveTo>
                  <a:pt x="4808599" y="2870200"/>
                </a:moveTo>
                <a:cubicBezTo>
                  <a:pt x="4240464" y="2870200"/>
                  <a:pt x="3779900" y="3330765"/>
                  <a:pt x="3779900" y="3898900"/>
                </a:cubicBezTo>
                <a:cubicBezTo>
                  <a:pt x="3779900" y="4467035"/>
                  <a:pt x="4240464" y="4927600"/>
                  <a:pt x="4808599" y="4927600"/>
                </a:cubicBezTo>
                <a:cubicBezTo>
                  <a:pt x="5270209" y="4927600"/>
                  <a:pt x="5660805" y="4623555"/>
                  <a:pt x="5791051" y="4204804"/>
                </a:cubicBezTo>
                <a:cubicBezTo>
                  <a:pt x="5794981" y="4189520"/>
                  <a:pt x="5801854" y="4178435"/>
                  <a:pt x="5831415" y="4127203"/>
                </a:cubicBezTo>
                <a:cubicBezTo>
                  <a:pt x="5867220" y="4065152"/>
                  <a:pt x="6090833" y="3955291"/>
                  <a:pt x="6087129" y="3898901"/>
                </a:cubicBezTo>
                <a:cubicBezTo>
                  <a:pt x="6083424" y="3842511"/>
                  <a:pt x="5845398" y="3715249"/>
                  <a:pt x="5823477" y="3674565"/>
                </a:cubicBezTo>
                <a:cubicBezTo>
                  <a:pt x="5801556" y="3633881"/>
                  <a:pt x="5800272" y="3617805"/>
                  <a:pt x="5791051" y="3592996"/>
                </a:cubicBezTo>
                <a:cubicBezTo>
                  <a:pt x="5660805" y="3174245"/>
                  <a:pt x="5270209" y="2870200"/>
                  <a:pt x="4808599" y="287020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7"/>
                </a:lnTo>
                <a:lnTo>
                  <a:pt x="0" y="6857997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rgbClr val="F0ECE9"/>
            </a:bgClr>
          </a:pattFill>
          <a:ln>
            <a:noFill/>
          </a:ln>
          <a:effectLst>
            <a:outerShdw blurRad="635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A155529-484A-4821-AD23-73B0EFC143A3}"/>
              </a:ext>
            </a:extLst>
          </p:cNvPr>
          <p:cNvSpPr/>
          <p:nvPr/>
        </p:nvSpPr>
        <p:spPr>
          <a:xfrm>
            <a:off x="1307720" y="2950972"/>
            <a:ext cx="1895856" cy="1895856"/>
          </a:xfrm>
          <a:custGeom>
            <a:avLst/>
            <a:gdLst>
              <a:gd name="connsiteX0" fmla="*/ 1106869 w 1895856"/>
              <a:gd name="connsiteY0" fmla="*/ 1036351 h 1895856"/>
              <a:gd name="connsiteX1" fmla="*/ 1159758 w 1895856"/>
              <a:gd name="connsiteY1" fmla="*/ 1089240 h 1895856"/>
              <a:gd name="connsiteX2" fmla="*/ 1106869 w 1895856"/>
              <a:gd name="connsiteY2" fmla="*/ 1142129 h 1895856"/>
              <a:gd name="connsiteX3" fmla="*/ 1053981 w 1895856"/>
              <a:gd name="connsiteY3" fmla="*/ 1089240 h 1895856"/>
              <a:gd name="connsiteX4" fmla="*/ 1106869 w 1895856"/>
              <a:gd name="connsiteY4" fmla="*/ 1036351 h 1895856"/>
              <a:gd name="connsiteX5" fmla="*/ 789537 w 1895856"/>
              <a:gd name="connsiteY5" fmla="*/ 1036351 h 1895856"/>
              <a:gd name="connsiteX6" fmla="*/ 842426 w 1895856"/>
              <a:gd name="connsiteY6" fmla="*/ 1089240 h 1895856"/>
              <a:gd name="connsiteX7" fmla="*/ 789537 w 1895856"/>
              <a:gd name="connsiteY7" fmla="*/ 1142129 h 1895856"/>
              <a:gd name="connsiteX8" fmla="*/ 736649 w 1895856"/>
              <a:gd name="connsiteY8" fmla="*/ 1089240 h 1895856"/>
              <a:gd name="connsiteX9" fmla="*/ 789537 w 1895856"/>
              <a:gd name="connsiteY9" fmla="*/ 1036351 h 1895856"/>
              <a:gd name="connsiteX10" fmla="*/ 736649 w 1895856"/>
              <a:gd name="connsiteY10" fmla="*/ 754278 h 1895856"/>
              <a:gd name="connsiteX11" fmla="*/ 1159758 w 1895856"/>
              <a:gd name="connsiteY11" fmla="*/ 754278 h 1895856"/>
              <a:gd name="connsiteX12" fmla="*/ 1159758 w 1895856"/>
              <a:gd name="connsiteY12" fmla="*/ 930574 h 1895856"/>
              <a:gd name="connsiteX13" fmla="*/ 736649 w 1895856"/>
              <a:gd name="connsiteY13" fmla="*/ 930574 h 1895856"/>
              <a:gd name="connsiteX14" fmla="*/ 948203 w 1895856"/>
              <a:gd name="connsiteY14" fmla="*/ 613242 h 1895856"/>
              <a:gd name="connsiteX15" fmla="*/ 666130 w 1895856"/>
              <a:gd name="connsiteY15" fmla="*/ 754278 h 1895856"/>
              <a:gd name="connsiteX16" fmla="*/ 666130 w 1895856"/>
              <a:gd name="connsiteY16" fmla="*/ 1106868 h 1895856"/>
              <a:gd name="connsiteX17" fmla="*/ 701389 w 1895856"/>
              <a:gd name="connsiteY17" fmla="*/ 1185144 h 1895856"/>
              <a:gd name="connsiteX18" fmla="*/ 701389 w 1895856"/>
              <a:gd name="connsiteY18" fmla="*/ 1247906 h 1895856"/>
              <a:gd name="connsiteX19" fmla="*/ 736647 w 1895856"/>
              <a:gd name="connsiteY19" fmla="*/ 1283164 h 1895856"/>
              <a:gd name="connsiteX20" fmla="*/ 771907 w 1895856"/>
              <a:gd name="connsiteY20" fmla="*/ 1283164 h 1895856"/>
              <a:gd name="connsiteX21" fmla="*/ 807166 w 1895856"/>
              <a:gd name="connsiteY21" fmla="*/ 1247906 h 1895856"/>
              <a:gd name="connsiteX22" fmla="*/ 807166 w 1895856"/>
              <a:gd name="connsiteY22" fmla="*/ 1212647 h 1895856"/>
              <a:gd name="connsiteX23" fmla="*/ 1089239 w 1895856"/>
              <a:gd name="connsiteY23" fmla="*/ 1212647 h 1895856"/>
              <a:gd name="connsiteX24" fmla="*/ 1089239 w 1895856"/>
              <a:gd name="connsiteY24" fmla="*/ 1247906 h 1895856"/>
              <a:gd name="connsiteX25" fmla="*/ 1124498 w 1895856"/>
              <a:gd name="connsiteY25" fmla="*/ 1283164 h 1895856"/>
              <a:gd name="connsiteX26" fmla="*/ 1159756 w 1895856"/>
              <a:gd name="connsiteY26" fmla="*/ 1283164 h 1895856"/>
              <a:gd name="connsiteX27" fmla="*/ 1195015 w 1895856"/>
              <a:gd name="connsiteY27" fmla="*/ 1247906 h 1895856"/>
              <a:gd name="connsiteX28" fmla="*/ 1195015 w 1895856"/>
              <a:gd name="connsiteY28" fmla="*/ 1185145 h 1895856"/>
              <a:gd name="connsiteX29" fmla="*/ 1230273 w 1895856"/>
              <a:gd name="connsiteY29" fmla="*/ 1106870 h 1895856"/>
              <a:gd name="connsiteX30" fmla="*/ 1230273 w 1895856"/>
              <a:gd name="connsiteY30" fmla="*/ 754278 h 1895856"/>
              <a:gd name="connsiteX31" fmla="*/ 948203 w 1895856"/>
              <a:gd name="connsiteY31" fmla="*/ 613242 h 1895856"/>
              <a:gd name="connsiteX32" fmla="*/ 947928 w 1895856"/>
              <a:gd name="connsiteY32" fmla="*/ 0 h 1895856"/>
              <a:gd name="connsiteX33" fmla="*/ 1895856 w 1895856"/>
              <a:gd name="connsiteY33" fmla="*/ 947928 h 1895856"/>
              <a:gd name="connsiteX34" fmla="*/ 947928 w 1895856"/>
              <a:gd name="connsiteY34" fmla="*/ 1895856 h 1895856"/>
              <a:gd name="connsiteX35" fmla="*/ 0 w 1895856"/>
              <a:gd name="connsiteY35" fmla="*/ 947928 h 1895856"/>
              <a:gd name="connsiteX36" fmla="*/ 947928 w 1895856"/>
              <a:gd name="connsiteY36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5856" h="1895856">
                <a:moveTo>
                  <a:pt x="1106869" y="1036351"/>
                </a:moveTo>
                <a:cubicBezTo>
                  <a:pt x="1136135" y="1036351"/>
                  <a:pt x="1159758" y="1059974"/>
                  <a:pt x="1159758" y="1089240"/>
                </a:cubicBezTo>
                <a:cubicBezTo>
                  <a:pt x="1159758" y="1118505"/>
                  <a:pt x="1136133" y="1142129"/>
                  <a:pt x="1106869" y="1142129"/>
                </a:cubicBezTo>
                <a:cubicBezTo>
                  <a:pt x="1077604" y="1142129"/>
                  <a:pt x="1053981" y="1118505"/>
                  <a:pt x="1053981" y="1089240"/>
                </a:cubicBezTo>
                <a:cubicBezTo>
                  <a:pt x="1053981" y="1059974"/>
                  <a:pt x="1077604" y="1036351"/>
                  <a:pt x="1106869" y="1036351"/>
                </a:cubicBezTo>
                <a:close/>
                <a:moveTo>
                  <a:pt x="789537" y="1036351"/>
                </a:moveTo>
                <a:cubicBezTo>
                  <a:pt x="818803" y="1036351"/>
                  <a:pt x="842426" y="1059974"/>
                  <a:pt x="842426" y="1089240"/>
                </a:cubicBezTo>
                <a:cubicBezTo>
                  <a:pt x="842426" y="1118505"/>
                  <a:pt x="818801" y="1142129"/>
                  <a:pt x="789537" y="1142129"/>
                </a:cubicBezTo>
                <a:cubicBezTo>
                  <a:pt x="760272" y="1142129"/>
                  <a:pt x="736649" y="1118505"/>
                  <a:pt x="736649" y="1089240"/>
                </a:cubicBezTo>
                <a:cubicBezTo>
                  <a:pt x="736649" y="1059974"/>
                  <a:pt x="760272" y="1036351"/>
                  <a:pt x="789537" y="1036351"/>
                </a:cubicBezTo>
                <a:close/>
                <a:moveTo>
                  <a:pt x="736649" y="754278"/>
                </a:moveTo>
                <a:lnTo>
                  <a:pt x="1159758" y="754278"/>
                </a:lnTo>
                <a:lnTo>
                  <a:pt x="1159758" y="930574"/>
                </a:lnTo>
                <a:lnTo>
                  <a:pt x="736649" y="930574"/>
                </a:lnTo>
                <a:close/>
                <a:moveTo>
                  <a:pt x="948203" y="613242"/>
                </a:moveTo>
                <a:cubicBezTo>
                  <a:pt x="792357" y="613242"/>
                  <a:pt x="666130" y="630872"/>
                  <a:pt x="666130" y="754278"/>
                </a:cubicBezTo>
                <a:lnTo>
                  <a:pt x="666130" y="1106868"/>
                </a:lnTo>
                <a:cubicBezTo>
                  <a:pt x="666130" y="1138073"/>
                  <a:pt x="679881" y="1165752"/>
                  <a:pt x="701389" y="1185144"/>
                </a:cubicBezTo>
                <a:lnTo>
                  <a:pt x="701389" y="1247906"/>
                </a:lnTo>
                <a:cubicBezTo>
                  <a:pt x="701389" y="1267298"/>
                  <a:pt x="717255" y="1283164"/>
                  <a:pt x="736647" y="1283164"/>
                </a:cubicBezTo>
                <a:lnTo>
                  <a:pt x="771907" y="1283164"/>
                </a:lnTo>
                <a:cubicBezTo>
                  <a:pt x="791476" y="1283164"/>
                  <a:pt x="807166" y="1267298"/>
                  <a:pt x="807166" y="1247906"/>
                </a:cubicBezTo>
                <a:lnTo>
                  <a:pt x="807166" y="1212647"/>
                </a:lnTo>
                <a:lnTo>
                  <a:pt x="1089239" y="1212647"/>
                </a:lnTo>
                <a:lnTo>
                  <a:pt x="1089239" y="1247906"/>
                </a:lnTo>
                <a:cubicBezTo>
                  <a:pt x="1089239" y="1267298"/>
                  <a:pt x="1104929" y="1283164"/>
                  <a:pt x="1124498" y="1283164"/>
                </a:cubicBezTo>
                <a:lnTo>
                  <a:pt x="1159756" y="1283164"/>
                </a:lnTo>
                <a:cubicBezTo>
                  <a:pt x="1179148" y="1283164"/>
                  <a:pt x="1195015" y="1267298"/>
                  <a:pt x="1195015" y="1247906"/>
                </a:cubicBezTo>
                <a:lnTo>
                  <a:pt x="1195015" y="1185145"/>
                </a:lnTo>
                <a:cubicBezTo>
                  <a:pt x="1216522" y="1165753"/>
                  <a:pt x="1230273" y="1138074"/>
                  <a:pt x="1230273" y="1106870"/>
                </a:cubicBezTo>
                <a:lnTo>
                  <a:pt x="1230273" y="754278"/>
                </a:lnTo>
                <a:cubicBezTo>
                  <a:pt x="1230275" y="630872"/>
                  <a:pt x="1104048" y="613242"/>
                  <a:pt x="948203" y="613242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E2C2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CE519F-2766-4B07-BE7A-CA7C72E331A9}"/>
              </a:ext>
            </a:extLst>
          </p:cNvPr>
          <p:cNvSpPr/>
          <p:nvPr/>
        </p:nvSpPr>
        <p:spPr>
          <a:xfrm>
            <a:off x="3864779" y="2950972"/>
            <a:ext cx="1895856" cy="1895856"/>
          </a:xfrm>
          <a:custGeom>
            <a:avLst/>
            <a:gdLst>
              <a:gd name="connsiteX0" fmla="*/ 1094706 w 1895856"/>
              <a:gd name="connsiteY0" fmla="*/ 1020871 h 1895856"/>
              <a:gd name="connsiteX1" fmla="*/ 1203784 w 1895856"/>
              <a:gd name="connsiteY1" fmla="*/ 1020871 h 1895856"/>
              <a:gd name="connsiteX2" fmla="*/ 1219923 w 1895856"/>
              <a:gd name="connsiteY2" fmla="*/ 1037010 h 1895856"/>
              <a:gd name="connsiteX3" fmla="*/ 1219923 w 1895856"/>
              <a:gd name="connsiteY3" fmla="*/ 1088757 h 1895856"/>
              <a:gd name="connsiteX4" fmla="*/ 1203784 w 1895856"/>
              <a:gd name="connsiteY4" fmla="*/ 1104895 h 1895856"/>
              <a:gd name="connsiteX5" fmla="*/ 1094706 w 1895856"/>
              <a:gd name="connsiteY5" fmla="*/ 1104895 h 1895856"/>
              <a:gd name="connsiteX6" fmla="*/ 1078567 w 1895856"/>
              <a:gd name="connsiteY6" fmla="*/ 1088757 h 1895856"/>
              <a:gd name="connsiteX7" fmla="*/ 1078567 w 1895856"/>
              <a:gd name="connsiteY7" fmla="*/ 1037010 h 1895856"/>
              <a:gd name="connsiteX8" fmla="*/ 1094706 w 1895856"/>
              <a:gd name="connsiteY8" fmla="*/ 1020871 h 1895856"/>
              <a:gd name="connsiteX9" fmla="*/ 690413 w 1895856"/>
              <a:gd name="connsiteY9" fmla="*/ 1020871 h 1895856"/>
              <a:gd name="connsiteX10" fmla="*/ 799491 w 1895856"/>
              <a:gd name="connsiteY10" fmla="*/ 1020871 h 1895856"/>
              <a:gd name="connsiteX11" fmla="*/ 815630 w 1895856"/>
              <a:gd name="connsiteY11" fmla="*/ 1037010 h 1895856"/>
              <a:gd name="connsiteX12" fmla="*/ 815630 w 1895856"/>
              <a:gd name="connsiteY12" fmla="*/ 1088757 h 1895856"/>
              <a:gd name="connsiteX13" fmla="*/ 799491 w 1895856"/>
              <a:gd name="connsiteY13" fmla="*/ 1104895 h 1895856"/>
              <a:gd name="connsiteX14" fmla="*/ 690413 w 1895856"/>
              <a:gd name="connsiteY14" fmla="*/ 1104895 h 1895856"/>
              <a:gd name="connsiteX15" fmla="*/ 674274 w 1895856"/>
              <a:gd name="connsiteY15" fmla="*/ 1088757 h 1895856"/>
              <a:gd name="connsiteX16" fmla="*/ 674274 w 1895856"/>
              <a:gd name="connsiteY16" fmla="*/ 1037010 h 1895856"/>
              <a:gd name="connsiteX17" fmla="*/ 690413 w 1895856"/>
              <a:gd name="connsiteY17" fmla="*/ 1020871 h 1895856"/>
              <a:gd name="connsiteX18" fmla="*/ 788216 w 1895856"/>
              <a:gd name="connsiteY18" fmla="*/ 740413 h 1895856"/>
              <a:gd name="connsiteX19" fmla="*/ 1107026 w 1895856"/>
              <a:gd name="connsiteY19" fmla="*/ 740413 h 1895856"/>
              <a:gd name="connsiteX20" fmla="*/ 1151563 w 1895856"/>
              <a:gd name="connsiteY20" fmla="*/ 770273 h 1895856"/>
              <a:gd name="connsiteX21" fmla="*/ 1208710 w 1895856"/>
              <a:gd name="connsiteY21" fmla="*/ 909482 h 1895856"/>
              <a:gd name="connsiteX22" fmla="*/ 1188691 w 1895856"/>
              <a:gd name="connsiteY22" fmla="*/ 939342 h 1895856"/>
              <a:gd name="connsiteX23" fmla="*/ 706551 w 1895856"/>
              <a:gd name="connsiteY23" fmla="*/ 939342 h 1895856"/>
              <a:gd name="connsiteX24" fmla="*/ 686533 w 1895856"/>
              <a:gd name="connsiteY24" fmla="*/ 909482 h 1895856"/>
              <a:gd name="connsiteX25" fmla="*/ 743680 w 1895856"/>
              <a:gd name="connsiteY25" fmla="*/ 770273 h 1895856"/>
              <a:gd name="connsiteX26" fmla="*/ 788216 w 1895856"/>
              <a:gd name="connsiteY26" fmla="*/ 740413 h 1895856"/>
              <a:gd name="connsiteX27" fmla="*/ 1046090 w 1895856"/>
              <a:gd name="connsiteY27" fmla="*/ 640230 h 1895856"/>
              <a:gd name="connsiteX28" fmla="*/ 1064740 w 1895856"/>
              <a:gd name="connsiteY28" fmla="*/ 640230 h 1895856"/>
              <a:gd name="connsiteX29" fmla="*/ 1065708 w 1895856"/>
              <a:gd name="connsiteY29" fmla="*/ 641199 h 1895856"/>
              <a:gd name="connsiteX30" fmla="*/ 1065708 w 1895856"/>
              <a:gd name="connsiteY30" fmla="*/ 708326 h 1895856"/>
              <a:gd name="connsiteX31" fmla="*/ 1065282 w 1895856"/>
              <a:gd name="connsiteY31" fmla="*/ 709068 h 1895856"/>
              <a:gd name="connsiteX32" fmla="*/ 1045548 w 1895856"/>
              <a:gd name="connsiteY32" fmla="*/ 709068 h 1895856"/>
              <a:gd name="connsiteX33" fmla="*/ 1045122 w 1895856"/>
              <a:gd name="connsiteY33" fmla="*/ 708326 h 1895856"/>
              <a:gd name="connsiteX34" fmla="*/ 1045122 w 1895856"/>
              <a:gd name="connsiteY34" fmla="*/ 641199 h 1895856"/>
              <a:gd name="connsiteX35" fmla="*/ 1046090 w 1895856"/>
              <a:gd name="connsiteY35" fmla="*/ 640230 h 1895856"/>
              <a:gd name="connsiteX36" fmla="*/ 911364 w 1895856"/>
              <a:gd name="connsiteY36" fmla="*/ 640230 h 1895856"/>
              <a:gd name="connsiteX37" fmla="*/ 933774 w 1895856"/>
              <a:gd name="connsiteY37" fmla="*/ 640230 h 1895856"/>
              <a:gd name="connsiteX38" fmla="*/ 935101 w 1895856"/>
              <a:gd name="connsiteY38" fmla="*/ 641131 h 1895856"/>
              <a:gd name="connsiteX39" fmla="*/ 961701 w 1895856"/>
              <a:gd name="connsiteY39" fmla="*/ 707997 h 1895856"/>
              <a:gd name="connsiteX40" fmla="*/ 986083 w 1895856"/>
              <a:gd name="connsiteY40" fmla="*/ 677834 h 1895856"/>
              <a:gd name="connsiteX41" fmla="*/ 986157 w 1895856"/>
              <a:gd name="connsiteY41" fmla="*/ 676275 h 1895856"/>
              <a:gd name="connsiteX42" fmla="*/ 962756 w 1895856"/>
              <a:gd name="connsiteY42" fmla="*/ 641037 h 1895856"/>
              <a:gd name="connsiteX43" fmla="*/ 963189 w 1895856"/>
              <a:gd name="connsiteY43" fmla="*/ 640230 h 1895856"/>
              <a:gd name="connsiteX44" fmla="*/ 983914 w 1895856"/>
              <a:gd name="connsiteY44" fmla="*/ 640230 h 1895856"/>
              <a:gd name="connsiteX45" fmla="*/ 985389 w 1895856"/>
              <a:gd name="connsiteY45" fmla="*/ 641054 h 1895856"/>
              <a:gd name="connsiteX46" fmla="*/ 997451 w 1895856"/>
              <a:gd name="connsiteY46" fmla="*/ 660620 h 1895856"/>
              <a:gd name="connsiteX47" fmla="*/ 998465 w 1895856"/>
              <a:gd name="connsiteY47" fmla="*/ 660620 h 1895856"/>
              <a:gd name="connsiteX48" fmla="*/ 1010536 w 1895856"/>
              <a:gd name="connsiteY48" fmla="*/ 641054 h 1895856"/>
              <a:gd name="connsiteX49" fmla="*/ 1012011 w 1895856"/>
              <a:gd name="connsiteY49" fmla="*/ 640230 h 1895856"/>
              <a:gd name="connsiteX50" fmla="*/ 1032746 w 1895856"/>
              <a:gd name="connsiteY50" fmla="*/ 640230 h 1895856"/>
              <a:gd name="connsiteX51" fmla="*/ 1033179 w 1895856"/>
              <a:gd name="connsiteY51" fmla="*/ 641037 h 1895856"/>
              <a:gd name="connsiteX52" fmla="*/ 1009759 w 1895856"/>
              <a:gd name="connsiteY52" fmla="*/ 676275 h 1895856"/>
              <a:gd name="connsiteX53" fmla="*/ 1009830 w 1895856"/>
              <a:gd name="connsiteY53" fmla="*/ 677834 h 1895856"/>
              <a:gd name="connsiteX54" fmla="*/ 1034657 w 1895856"/>
              <a:gd name="connsiteY54" fmla="*/ 708542 h 1895856"/>
              <a:gd name="connsiteX55" fmla="*/ 1034802 w 1895856"/>
              <a:gd name="connsiteY55" fmla="*/ 709072 h 1895856"/>
              <a:gd name="connsiteX56" fmla="*/ 1012796 w 1895856"/>
              <a:gd name="connsiteY56" fmla="*/ 709072 h 1895856"/>
              <a:gd name="connsiteX57" fmla="*/ 1012092 w 1895856"/>
              <a:gd name="connsiteY57" fmla="*/ 708475 h 1895856"/>
              <a:gd name="connsiteX58" fmla="*/ 998468 w 1895856"/>
              <a:gd name="connsiteY58" fmla="*/ 686671 h 1895856"/>
              <a:gd name="connsiteX59" fmla="*/ 997441 w 1895856"/>
              <a:gd name="connsiteY59" fmla="*/ 686671 h 1895856"/>
              <a:gd name="connsiteX60" fmla="*/ 983846 w 1895856"/>
              <a:gd name="connsiteY60" fmla="*/ 708475 h 1895856"/>
              <a:gd name="connsiteX61" fmla="*/ 983143 w 1895856"/>
              <a:gd name="connsiteY61" fmla="*/ 709072 h 1895856"/>
              <a:gd name="connsiteX62" fmla="*/ 941676 w 1895856"/>
              <a:gd name="connsiteY62" fmla="*/ 709072 h 1895856"/>
              <a:gd name="connsiteX63" fmla="*/ 941053 w 1895856"/>
              <a:gd name="connsiteY63" fmla="*/ 708378 h 1895856"/>
              <a:gd name="connsiteX64" fmla="*/ 936482 w 1895856"/>
              <a:gd name="connsiteY64" fmla="*/ 694382 h 1895856"/>
              <a:gd name="connsiteX65" fmla="*/ 935214 w 1895856"/>
              <a:gd name="connsiteY65" fmla="*/ 693462 h 1895856"/>
              <a:gd name="connsiteX66" fmla="*/ 909812 w 1895856"/>
              <a:gd name="connsiteY66" fmla="*/ 693462 h 1895856"/>
              <a:gd name="connsiteX67" fmla="*/ 908524 w 1895856"/>
              <a:gd name="connsiteY67" fmla="*/ 694376 h 1895856"/>
              <a:gd name="connsiteX68" fmla="*/ 903598 w 1895856"/>
              <a:gd name="connsiteY68" fmla="*/ 708384 h 1895856"/>
              <a:gd name="connsiteX69" fmla="*/ 902962 w 1895856"/>
              <a:gd name="connsiteY69" fmla="*/ 709072 h 1895856"/>
              <a:gd name="connsiteX70" fmla="*/ 883018 w 1895856"/>
              <a:gd name="connsiteY70" fmla="*/ 709072 h 1895856"/>
              <a:gd name="connsiteX71" fmla="*/ 882905 w 1895856"/>
              <a:gd name="connsiteY71" fmla="*/ 708400 h 1895856"/>
              <a:gd name="connsiteX72" fmla="*/ 910031 w 1895856"/>
              <a:gd name="connsiteY72" fmla="*/ 641134 h 1895856"/>
              <a:gd name="connsiteX73" fmla="*/ 911364 w 1895856"/>
              <a:gd name="connsiteY73" fmla="*/ 640230 h 1895856"/>
              <a:gd name="connsiteX74" fmla="*/ 822392 w 1895856"/>
              <a:gd name="connsiteY74" fmla="*/ 640227 h 1895856"/>
              <a:gd name="connsiteX75" fmla="*/ 889884 w 1895856"/>
              <a:gd name="connsiteY75" fmla="*/ 640227 h 1895856"/>
              <a:gd name="connsiteX76" fmla="*/ 890852 w 1895856"/>
              <a:gd name="connsiteY76" fmla="*/ 641196 h 1895856"/>
              <a:gd name="connsiteX77" fmla="*/ 890852 w 1895856"/>
              <a:gd name="connsiteY77" fmla="*/ 653067 h 1895856"/>
              <a:gd name="connsiteX78" fmla="*/ 889884 w 1895856"/>
              <a:gd name="connsiteY78" fmla="*/ 654036 h 1895856"/>
              <a:gd name="connsiteX79" fmla="*/ 867338 w 1895856"/>
              <a:gd name="connsiteY79" fmla="*/ 654036 h 1895856"/>
              <a:gd name="connsiteX80" fmla="*/ 866370 w 1895856"/>
              <a:gd name="connsiteY80" fmla="*/ 655004 h 1895856"/>
              <a:gd name="connsiteX81" fmla="*/ 866370 w 1895856"/>
              <a:gd name="connsiteY81" fmla="*/ 708326 h 1895856"/>
              <a:gd name="connsiteX82" fmla="*/ 865944 w 1895856"/>
              <a:gd name="connsiteY82" fmla="*/ 709068 h 1895856"/>
              <a:gd name="connsiteX83" fmla="*/ 846203 w 1895856"/>
              <a:gd name="connsiteY83" fmla="*/ 709068 h 1895856"/>
              <a:gd name="connsiteX84" fmla="*/ 845777 w 1895856"/>
              <a:gd name="connsiteY84" fmla="*/ 708326 h 1895856"/>
              <a:gd name="connsiteX85" fmla="*/ 845777 w 1895856"/>
              <a:gd name="connsiteY85" fmla="*/ 655004 h 1895856"/>
              <a:gd name="connsiteX86" fmla="*/ 844808 w 1895856"/>
              <a:gd name="connsiteY86" fmla="*/ 654036 h 1895856"/>
              <a:gd name="connsiteX87" fmla="*/ 822392 w 1895856"/>
              <a:gd name="connsiteY87" fmla="*/ 654036 h 1895856"/>
              <a:gd name="connsiteX88" fmla="*/ 821423 w 1895856"/>
              <a:gd name="connsiteY88" fmla="*/ 653067 h 1895856"/>
              <a:gd name="connsiteX89" fmla="*/ 821423 w 1895856"/>
              <a:gd name="connsiteY89" fmla="*/ 641196 h 1895856"/>
              <a:gd name="connsiteX90" fmla="*/ 822392 w 1895856"/>
              <a:gd name="connsiteY90" fmla="*/ 640227 h 1895856"/>
              <a:gd name="connsiteX91" fmla="*/ 819600 w 1895856"/>
              <a:gd name="connsiteY91" fmla="*/ 608915 h 1895856"/>
              <a:gd name="connsiteX92" fmla="*/ 795392 w 1895856"/>
              <a:gd name="connsiteY92" fmla="*/ 633123 h 1895856"/>
              <a:gd name="connsiteX93" fmla="*/ 795392 w 1895856"/>
              <a:gd name="connsiteY93" fmla="*/ 709068 h 1895856"/>
              <a:gd name="connsiteX94" fmla="*/ 769851 w 1895856"/>
              <a:gd name="connsiteY94" fmla="*/ 709068 h 1895856"/>
              <a:gd name="connsiteX95" fmla="*/ 695584 w 1895856"/>
              <a:gd name="connsiteY95" fmla="*/ 758859 h 1895856"/>
              <a:gd name="connsiteX96" fmla="*/ 658026 w 1895856"/>
              <a:gd name="connsiteY96" fmla="*/ 850340 h 1895856"/>
              <a:gd name="connsiteX97" fmla="*/ 622911 w 1895856"/>
              <a:gd name="connsiteY97" fmla="*/ 840666 h 1895856"/>
              <a:gd name="connsiteX98" fmla="*/ 612828 w 1895856"/>
              <a:gd name="connsiteY98" fmla="*/ 839259 h 1895856"/>
              <a:gd name="connsiteX99" fmla="*/ 581580 w 1895856"/>
              <a:gd name="connsiteY99" fmla="*/ 872153 h 1895856"/>
              <a:gd name="connsiteX100" fmla="*/ 581580 w 1895856"/>
              <a:gd name="connsiteY100" fmla="*/ 891623 h 1895856"/>
              <a:gd name="connsiteX101" fmla="*/ 621927 w 1895856"/>
              <a:gd name="connsiteY101" fmla="*/ 931969 h 1895856"/>
              <a:gd name="connsiteX102" fmla="*/ 624515 w 1895856"/>
              <a:gd name="connsiteY102" fmla="*/ 931969 h 1895856"/>
              <a:gd name="connsiteX103" fmla="*/ 619144 w 1895856"/>
              <a:gd name="connsiteY103" fmla="*/ 945048 h 1895856"/>
              <a:gd name="connsiteX104" fmla="*/ 600152 w 1895856"/>
              <a:gd name="connsiteY104" fmla="*/ 1041315 h 1895856"/>
              <a:gd name="connsiteX105" fmla="*/ 600152 w 1895856"/>
              <a:gd name="connsiteY105" fmla="*/ 1224073 h 1895856"/>
              <a:gd name="connsiteX106" fmla="*/ 640499 w 1895856"/>
              <a:gd name="connsiteY106" fmla="*/ 1264420 h 1895856"/>
              <a:gd name="connsiteX107" fmla="*/ 689002 w 1895856"/>
              <a:gd name="connsiteY107" fmla="*/ 1264420 h 1895856"/>
              <a:gd name="connsiteX108" fmla="*/ 729349 w 1895856"/>
              <a:gd name="connsiteY108" fmla="*/ 1224073 h 1895856"/>
              <a:gd name="connsiteX109" fmla="*/ 729349 w 1895856"/>
              <a:gd name="connsiteY109" fmla="*/ 1179156 h 1895856"/>
              <a:gd name="connsiteX110" fmla="*/ 1165897 w 1895856"/>
              <a:gd name="connsiteY110" fmla="*/ 1179156 h 1895856"/>
              <a:gd name="connsiteX111" fmla="*/ 1165897 w 1895856"/>
              <a:gd name="connsiteY111" fmla="*/ 1224073 h 1895856"/>
              <a:gd name="connsiteX112" fmla="*/ 1206244 w 1895856"/>
              <a:gd name="connsiteY112" fmla="*/ 1264420 h 1895856"/>
              <a:gd name="connsiteX113" fmla="*/ 1254737 w 1895856"/>
              <a:gd name="connsiteY113" fmla="*/ 1264420 h 1895856"/>
              <a:gd name="connsiteX114" fmla="*/ 1295084 w 1895856"/>
              <a:gd name="connsiteY114" fmla="*/ 1224073 h 1895856"/>
              <a:gd name="connsiteX115" fmla="*/ 1295084 w 1895856"/>
              <a:gd name="connsiteY115" fmla="*/ 1041315 h 1895856"/>
              <a:gd name="connsiteX116" fmla="*/ 1276092 w 1895856"/>
              <a:gd name="connsiteY116" fmla="*/ 945048 h 1895856"/>
              <a:gd name="connsiteX117" fmla="*/ 1270721 w 1895856"/>
              <a:gd name="connsiteY117" fmla="*/ 931969 h 1895856"/>
              <a:gd name="connsiteX118" fmla="*/ 1273829 w 1895856"/>
              <a:gd name="connsiteY118" fmla="*/ 931969 h 1895856"/>
              <a:gd name="connsiteX119" fmla="*/ 1314176 w 1895856"/>
              <a:gd name="connsiteY119" fmla="*/ 891623 h 1895856"/>
              <a:gd name="connsiteX120" fmla="*/ 1314176 w 1895856"/>
              <a:gd name="connsiteY120" fmla="*/ 872153 h 1895856"/>
              <a:gd name="connsiteX121" fmla="*/ 1282931 w 1895856"/>
              <a:gd name="connsiteY121" fmla="*/ 839262 h 1895856"/>
              <a:gd name="connsiteX122" fmla="*/ 1272848 w 1895856"/>
              <a:gd name="connsiteY122" fmla="*/ 840670 h 1895856"/>
              <a:gd name="connsiteX123" fmla="*/ 1237269 w 1895856"/>
              <a:gd name="connsiteY123" fmla="*/ 850469 h 1895856"/>
              <a:gd name="connsiteX124" fmla="*/ 1199659 w 1895856"/>
              <a:gd name="connsiteY124" fmla="*/ 758863 h 1895856"/>
              <a:gd name="connsiteX125" fmla="*/ 1125392 w 1895856"/>
              <a:gd name="connsiteY125" fmla="*/ 709068 h 1895856"/>
              <a:gd name="connsiteX126" fmla="*/ 1100368 w 1895856"/>
              <a:gd name="connsiteY126" fmla="*/ 709068 h 1895856"/>
              <a:gd name="connsiteX127" fmla="*/ 1100368 w 1895856"/>
              <a:gd name="connsiteY127" fmla="*/ 633123 h 1895856"/>
              <a:gd name="connsiteX128" fmla="*/ 1076159 w 1895856"/>
              <a:gd name="connsiteY128" fmla="*/ 608915 h 1895856"/>
              <a:gd name="connsiteX129" fmla="*/ 947928 w 1895856"/>
              <a:gd name="connsiteY129" fmla="*/ 0 h 1895856"/>
              <a:gd name="connsiteX130" fmla="*/ 1895856 w 1895856"/>
              <a:gd name="connsiteY130" fmla="*/ 947928 h 1895856"/>
              <a:gd name="connsiteX131" fmla="*/ 947928 w 1895856"/>
              <a:gd name="connsiteY131" fmla="*/ 1895856 h 1895856"/>
              <a:gd name="connsiteX132" fmla="*/ 0 w 1895856"/>
              <a:gd name="connsiteY132" fmla="*/ 947928 h 1895856"/>
              <a:gd name="connsiteX133" fmla="*/ 947928 w 1895856"/>
              <a:gd name="connsiteY13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95856" h="1895856">
                <a:moveTo>
                  <a:pt x="1094706" y="1020871"/>
                </a:moveTo>
                <a:lnTo>
                  <a:pt x="1203784" y="1020871"/>
                </a:lnTo>
                <a:cubicBezTo>
                  <a:pt x="1212660" y="1020871"/>
                  <a:pt x="1219923" y="1028133"/>
                  <a:pt x="1219923" y="1037010"/>
                </a:cubicBezTo>
                <a:lnTo>
                  <a:pt x="1219923" y="1088757"/>
                </a:lnTo>
                <a:cubicBezTo>
                  <a:pt x="1219923" y="1097633"/>
                  <a:pt x="1212660" y="1104895"/>
                  <a:pt x="1203784" y="1104895"/>
                </a:cubicBezTo>
                <a:lnTo>
                  <a:pt x="1094706" y="1104895"/>
                </a:lnTo>
                <a:cubicBezTo>
                  <a:pt x="1085830" y="1104895"/>
                  <a:pt x="1078567" y="1097633"/>
                  <a:pt x="1078567" y="1088757"/>
                </a:cubicBezTo>
                <a:lnTo>
                  <a:pt x="1078567" y="1037010"/>
                </a:lnTo>
                <a:cubicBezTo>
                  <a:pt x="1078567" y="1028133"/>
                  <a:pt x="1085830" y="1020871"/>
                  <a:pt x="1094706" y="1020871"/>
                </a:cubicBezTo>
                <a:close/>
                <a:moveTo>
                  <a:pt x="690413" y="1020871"/>
                </a:moveTo>
                <a:lnTo>
                  <a:pt x="799491" y="1020871"/>
                </a:lnTo>
                <a:cubicBezTo>
                  <a:pt x="808367" y="1020871"/>
                  <a:pt x="815630" y="1028133"/>
                  <a:pt x="815630" y="1037010"/>
                </a:cubicBezTo>
                <a:lnTo>
                  <a:pt x="815630" y="1088757"/>
                </a:lnTo>
                <a:cubicBezTo>
                  <a:pt x="815630" y="1097633"/>
                  <a:pt x="808367" y="1104895"/>
                  <a:pt x="799491" y="1104895"/>
                </a:cubicBezTo>
                <a:lnTo>
                  <a:pt x="690413" y="1104895"/>
                </a:lnTo>
                <a:cubicBezTo>
                  <a:pt x="681537" y="1104895"/>
                  <a:pt x="674274" y="1097633"/>
                  <a:pt x="674274" y="1088757"/>
                </a:cubicBezTo>
                <a:lnTo>
                  <a:pt x="674274" y="1037010"/>
                </a:lnTo>
                <a:cubicBezTo>
                  <a:pt x="674274" y="1028133"/>
                  <a:pt x="681537" y="1020871"/>
                  <a:pt x="690413" y="1020871"/>
                </a:cubicBezTo>
                <a:close/>
                <a:moveTo>
                  <a:pt x="788216" y="740413"/>
                </a:moveTo>
                <a:lnTo>
                  <a:pt x="1107026" y="740413"/>
                </a:lnTo>
                <a:cubicBezTo>
                  <a:pt x="1124779" y="740413"/>
                  <a:pt x="1144820" y="753850"/>
                  <a:pt x="1151563" y="770273"/>
                </a:cubicBezTo>
                <a:lnTo>
                  <a:pt x="1208710" y="909482"/>
                </a:lnTo>
                <a:cubicBezTo>
                  <a:pt x="1215452" y="925904"/>
                  <a:pt x="1206444" y="939342"/>
                  <a:pt x="1188691" y="939342"/>
                </a:cubicBezTo>
                <a:lnTo>
                  <a:pt x="706551" y="939342"/>
                </a:lnTo>
                <a:cubicBezTo>
                  <a:pt x="688799" y="939342"/>
                  <a:pt x="679790" y="925904"/>
                  <a:pt x="686533" y="909482"/>
                </a:cubicBezTo>
                <a:lnTo>
                  <a:pt x="743680" y="770273"/>
                </a:lnTo>
                <a:cubicBezTo>
                  <a:pt x="750423" y="753850"/>
                  <a:pt x="770464" y="740413"/>
                  <a:pt x="788216" y="740413"/>
                </a:cubicBezTo>
                <a:close/>
                <a:moveTo>
                  <a:pt x="1046090" y="640230"/>
                </a:moveTo>
                <a:lnTo>
                  <a:pt x="1064740" y="640230"/>
                </a:lnTo>
                <a:cubicBezTo>
                  <a:pt x="1065272" y="640230"/>
                  <a:pt x="1065708" y="640666"/>
                  <a:pt x="1065708" y="641199"/>
                </a:cubicBezTo>
                <a:lnTo>
                  <a:pt x="1065708" y="708326"/>
                </a:lnTo>
                <a:cubicBezTo>
                  <a:pt x="1065708" y="708649"/>
                  <a:pt x="1065524" y="708891"/>
                  <a:pt x="1065282" y="709068"/>
                </a:cubicBezTo>
                <a:lnTo>
                  <a:pt x="1045548" y="709068"/>
                </a:lnTo>
                <a:cubicBezTo>
                  <a:pt x="1045306" y="708891"/>
                  <a:pt x="1045122" y="708649"/>
                  <a:pt x="1045122" y="708326"/>
                </a:cubicBezTo>
                <a:lnTo>
                  <a:pt x="1045122" y="641199"/>
                </a:lnTo>
                <a:cubicBezTo>
                  <a:pt x="1045122" y="640666"/>
                  <a:pt x="1045557" y="640230"/>
                  <a:pt x="1046090" y="640230"/>
                </a:cubicBezTo>
                <a:close/>
                <a:moveTo>
                  <a:pt x="911364" y="640230"/>
                </a:moveTo>
                <a:lnTo>
                  <a:pt x="933774" y="640230"/>
                </a:lnTo>
                <a:cubicBezTo>
                  <a:pt x="934307" y="640230"/>
                  <a:pt x="934904" y="640634"/>
                  <a:pt x="935101" y="641131"/>
                </a:cubicBezTo>
                <a:lnTo>
                  <a:pt x="961701" y="707997"/>
                </a:lnTo>
                <a:lnTo>
                  <a:pt x="986083" y="677834"/>
                </a:lnTo>
                <a:cubicBezTo>
                  <a:pt x="986419" y="677420"/>
                  <a:pt x="986451" y="676717"/>
                  <a:pt x="986157" y="676275"/>
                </a:cubicBezTo>
                <a:lnTo>
                  <a:pt x="962756" y="641037"/>
                </a:lnTo>
                <a:cubicBezTo>
                  <a:pt x="962459" y="640592"/>
                  <a:pt x="962656" y="640230"/>
                  <a:pt x="963189" y="640230"/>
                </a:cubicBezTo>
                <a:lnTo>
                  <a:pt x="983914" y="640230"/>
                </a:lnTo>
                <a:cubicBezTo>
                  <a:pt x="984447" y="640230"/>
                  <a:pt x="985112" y="640602"/>
                  <a:pt x="985389" y="641054"/>
                </a:cubicBezTo>
                <a:lnTo>
                  <a:pt x="997451" y="660620"/>
                </a:lnTo>
                <a:cubicBezTo>
                  <a:pt x="997729" y="661075"/>
                  <a:pt x="998187" y="661075"/>
                  <a:pt x="998465" y="660620"/>
                </a:cubicBezTo>
                <a:lnTo>
                  <a:pt x="1010536" y="641054"/>
                </a:lnTo>
                <a:cubicBezTo>
                  <a:pt x="1010814" y="640598"/>
                  <a:pt x="1011479" y="640230"/>
                  <a:pt x="1012011" y="640230"/>
                </a:cubicBezTo>
                <a:lnTo>
                  <a:pt x="1032746" y="640230"/>
                </a:lnTo>
                <a:cubicBezTo>
                  <a:pt x="1033279" y="640230"/>
                  <a:pt x="1033473" y="640592"/>
                  <a:pt x="1033179" y="641037"/>
                </a:cubicBezTo>
                <a:lnTo>
                  <a:pt x="1009759" y="676275"/>
                </a:lnTo>
                <a:cubicBezTo>
                  <a:pt x="1009462" y="676720"/>
                  <a:pt x="1009497" y="677420"/>
                  <a:pt x="1009830" y="677834"/>
                </a:cubicBezTo>
                <a:lnTo>
                  <a:pt x="1034657" y="708542"/>
                </a:lnTo>
                <a:cubicBezTo>
                  <a:pt x="1034825" y="708746"/>
                  <a:pt x="1034864" y="708936"/>
                  <a:pt x="1034802" y="709072"/>
                </a:cubicBezTo>
                <a:lnTo>
                  <a:pt x="1012796" y="709072"/>
                </a:lnTo>
                <a:cubicBezTo>
                  <a:pt x="1012505" y="708920"/>
                  <a:pt x="1012244" y="708717"/>
                  <a:pt x="1012092" y="708475"/>
                </a:cubicBezTo>
                <a:lnTo>
                  <a:pt x="998468" y="686671"/>
                </a:lnTo>
                <a:cubicBezTo>
                  <a:pt x="998184" y="686219"/>
                  <a:pt x="997726" y="686219"/>
                  <a:pt x="997441" y="686671"/>
                </a:cubicBezTo>
                <a:lnTo>
                  <a:pt x="983846" y="708475"/>
                </a:lnTo>
                <a:cubicBezTo>
                  <a:pt x="983695" y="708717"/>
                  <a:pt x="983433" y="708920"/>
                  <a:pt x="983143" y="709072"/>
                </a:cubicBezTo>
                <a:lnTo>
                  <a:pt x="941676" y="709072"/>
                </a:lnTo>
                <a:cubicBezTo>
                  <a:pt x="941392" y="708904"/>
                  <a:pt x="941147" y="708671"/>
                  <a:pt x="941053" y="708378"/>
                </a:cubicBezTo>
                <a:lnTo>
                  <a:pt x="936482" y="694382"/>
                </a:lnTo>
                <a:cubicBezTo>
                  <a:pt x="936318" y="693875"/>
                  <a:pt x="935747" y="693462"/>
                  <a:pt x="935214" y="693462"/>
                </a:cubicBezTo>
                <a:lnTo>
                  <a:pt x="909812" y="693462"/>
                </a:lnTo>
                <a:cubicBezTo>
                  <a:pt x="909279" y="693462"/>
                  <a:pt x="908698" y="693872"/>
                  <a:pt x="908524" y="694376"/>
                </a:cubicBezTo>
                <a:lnTo>
                  <a:pt x="903598" y="708384"/>
                </a:lnTo>
                <a:cubicBezTo>
                  <a:pt x="903495" y="708675"/>
                  <a:pt x="903250" y="708907"/>
                  <a:pt x="902962" y="709072"/>
                </a:cubicBezTo>
                <a:lnTo>
                  <a:pt x="883018" y="709072"/>
                </a:lnTo>
                <a:cubicBezTo>
                  <a:pt x="882860" y="708907"/>
                  <a:pt x="882792" y="708681"/>
                  <a:pt x="882905" y="708400"/>
                </a:cubicBezTo>
                <a:lnTo>
                  <a:pt x="910031" y="641134"/>
                </a:lnTo>
                <a:cubicBezTo>
                  <a:pt x="910235" y="640634"/>
                  <a:pt x="910832" y="640230"/>
                  <a:pt x="911364" y="640230"/>
                </a:cubicBezTo>
                <a:close/>
                <a:moveTo>
                  <a:pt x="822392" y="640227"/>
                </a:moveTo>
                <a:lnTo>
                  <a:pt x="889884" y="640227"/>
                </a:lnTo>
                <a:cubicBezTo>
                  <a:pt x="890416" y="640227"/>
                  <a:pt x="890852" y="640663"/>
                  <a:pt x="890852" y="641196"/>
                </a:cubicBezTo>
                <a:lnTo>
                  <a:pt x="890852" y="653067"/>
                </a:lnTo>
                <a:cubicBezTo>
                  <a:pt x="890852" y="653600"/>
                  <a:pt x="890416" y="654036"/>
                  <a:pt x="889884" y="654036"/>
                </a:cubicBezTo>
                <a:lnTo>
                  <a:pt x="867338" y="654036"/>
                </a:lnTo>
                <a:cubicBezTo>
                  <a:pt x="866805" y="654036"/>
                  <a:pt x="866370" y="654471"/>
                  <a:pt x="866370" y="655004"/>
                </a:cubicBezTo>
                <a:lnTo>
                  <a:pt x="866370" y="708326"/>
                </a:lnTo>
                <a:cubicBezTo>
                  <a:pt x="866370" y="708649"/>
                  <a:pt x="866186" y="708891"/>
                  <a:pt x="865944" y="709068"/>
                </a:cubicBezTo>
                <a:lnTo>
                  <a:pt x="846203" y="709068"/>
                </a:lnTo>
                <a:cubicBezTo>
                  <a:pt x="845961" y="708894"/>
                  <a:pt x="845777" y="708649"/>
                  <a:pt x="845777" y="708326"/>
                </a:cubicBezTo>
                <a:lnTo>
                  <a:pt x="845777" y="655004"/>
                </a:lnTo>
                <a:cubicBezTo>
                  <a:pt x="845777" y="654471"/>
                  <a:pt x="845341" y="654036"/>
                  <a:pt x="844808" y="654036"/>
                </a:cubicBezTo>
                <a:lnTo>
                  <a:pt x="822392" y="654036"/>
                </a:lnTo>
                <a:cubicBezTo>
                  <a:pt x="821859" y="654036"/>
                  <a:pt x="821423" y="653600"/>
                  <a:pt x="821423" y="653067"/>
                </a:cubicBezTo>
                <a:lnTo>
                  <a:pt x="821423" y="641196"/>
                </a:lnTo>
                <a:cubicBezTo>
                  <a:pt x="821423" y="640663"/>
                  <a:pt x="821859" y="640227"/>
                  <a:pt x="822392" y="640227"/>
                </a:cubicBezTo>
                <a:close/>
                <a:moveTo>
                  <a:pt x="819600" y="608915"/>
                </a:moveTo>
                <a:cubicBezTo>
                  <a:pt x="806250" y="608915"/>
                  <a:pt x="795392" y="619773"/>
                  <a:pt x="795392" y="633123"/>
                </a:cubicBezTo>
                <a:lnTo>
                  <a:pt x="795392" y="709068"/>
                </a:lnTo>
                <a:lnTo>
                  <a:pt x="769851" y="709068"/>
                </a:lnTo>
                <a:cubicBezTo>
                  <a:pt x="740172" y="709068"/>
                  <a:pt x="706852" y="731404"/>
                  <a:pt x="695584" y="758859"/>
                </a:cubicBezTo>
                <a:lnTo>
                  <a:pt x="658026" y="850340"/>
                </a:lnTo>
                <a:lnTo>
                  <a:pt x="622911" y="840666"/>
                </a:lnTo>
                <a:cubicBezTo>
                  <a:pt x="619525" y="839734"/>
                  <a:pt x="616130" y="839259"/>
                  <a:pt x="612828" y="839259"/>
                </a:cubicBezTo>
                <a:cubicBezTo>
                  <a:pt x="594723" y="839262"/>
                  <a:pt x="581580" y="853096"/>
                  <a:pt x="581580" y="872153"/>
                </a:cubicBezTo>
                <a:lnTo>
                  <a:pt x="581580" y="891623"/>
                </a:lnTo>
                <a:cubicBezTo>
                  <a:pt x="581580" y="913871"/>
                  <a:pt x="599681" y="931969"/>
                  <a:pt x="621927" y="931969"/>
                </a:cubicBezTo>
                <a:lnTo>
                  <a:pt x="624515" y="931969"/>
                </a:lnTo>
                <a:lnTo>
                  <a:pt x="619144" y="945048"/>
                </a:lnTo>
                <a:cubicBezTo>
                  <a:pt x="608674" y="970557"/>
                  <a:pt x="600152" y="1013744"/>
                  <a:pt x="600152" y="1041315"/>
                </a:cubicBezTo>
                <a:lnTo>
                  <a:pt x="600152" y="1224073"/>
                </a:lnTo>
                <a:cubicBezTo>
                  <a:pt x="600152" y="1246322"/>
                  <a:pt x="618250" y="1264420"/>
                  <a:pt x="640499" y="1264420"/>
                </a:cubicBezTo>
                <a:lnTo>
                  <a:pt x="689002" y="1264420"/>
                </a:lnTo>
                <a:cubicBezTo>
                  <a:pt x="711251" y="1264420"/>
                  <a:pt x="729349" y="1246322"/>
                  <a:pt x="729349" y="1224073"/>
                </a:cubicBezTo>
                <a:lnTo>
                  <a:pt x="729349" y="1179156"/>
                </a:lnTo>
                <a:lnTo>
                  <a:pt x="1165897" y="1179156"/>
                </a:lnTo>
                <a:lnTo>
                  <a:pt x="1165897" y="1224073"/>
                </a:lnTo>
                <a:cubicBezTo>
                  <a:pt x="1165897" y="1246322"/>
                  <a:pt x="1183998" y="1264420"/>
                  <a:pt x="1206244" y="1264420"/>
                </a:cubicBezTo>
                <a:lnTo>
                  <a:pt x="1254737" y="1264420"/>
                </a:lnTo>
                <a:cubicBezTo>
                  <a:pt x="1276986" y="1264420"/>
                  <a:pt x="1295084" y="1246322"/>
                  <a:pt x="1295084" y="1224073"/>
                </a:cubicBezTo>
                <a:lnTo>
                  <a:pt x="1295084" y="1041315"/>
                </a:lnTo>
                <a:cubicBezTo>
                  <a:pt x="1295084" y="1013744"/>
                  <a:pt x="1286563" y="970557"/>
                  <a:pt x="1276092" y="945048"/>
                </a:cubicBezTo>
                <a:lnTo>
                  <a:pt x="1270721" y="931969"/>
                </a:lnTo>
                <a:lnTo>
                  <a:pt x="1273829" y="931969"/>
                </a:lnTo>
                <a:cubicBezTo>
                  <a:pt x="1296078" y="931969"/>
                  <a:pt x="1314176" y="913871"/>
                  <a:pt x="1314176" y="891623"/>
                </a:cubicBezTo>
                <a:lnTo>
                  <a:pt x="1314176" y="872153"/>
                </a:lnTo>
                <a:cubicBezTo>
                  <a:pt x="1314176" y="853096"/>
                  <a:pt x="1301036" y="839262"/>
                  <a:pt x="1282931" y="839262"/>
                </a:cubicBezTo>
                <a:cubicBezTo>
                  <a:pt x="1279626" y="839262"/>
                  <a:pt x="1276234" y="839734"/>
                  <a:pt x="1272848" y="840670"/>
                </a:cubicBezTo>
                <a:lnTo>
                  <a:pt x="1237269" y="850469"/>
                </a:lnTo>
                <a:lnTo>
                  <a:pt x="1199659" y="758863"/>
                </a:lnTo>
                <a:cubicBezTo>
                  <a:pt x="1188391" y="731408"/>
                  <a:pt x="1155074" y="709068"/>
                  <a:pt x="1125392" y="709068"/>
                </a:cubicBezTo>
                <a:lnTo>
                  <a:pt x="1100368" y="709068"/>
                </a:lnTo>
                <a:lnTo>
                  <a:pt x="1100368" y="633123"/>
                </a:lnTo>
                <a:cubicBezTo>
                  <a:pt x="1100368" y="619773"/>
                  <a:pt x="1089509" y="608915"/>
                  <a:pt x="1076159" y="608915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0920598-02AB-46C3-B170-760DEC8C453F}"/>
              </a:ext>
            </a:extLst>
          </p:cNvPr>
          <p:cNvSpPr/>
          <p:nvPr/>
        </p:nvSpPr>
        <p:spPr>
          <a:xfrm>
            <a:off x="6421838" y="2950972"/>
            <a:ext cx="1895856" cy="1895856"/>
          </a:xfrm>
          <a:custGeom>
            <a:avLst/>
            <a:gdLst>
              <a:gd name="connsiteX0" fmla="*/ 783283 w 1895856"/>
              <a:gd name="connsiteY0" fmla="*/ 1174013 h 1895856"/>
              <a:gd name="connsiteX1" fmla="*/ 1103759 w 1895856"/>
              <a:gd name="connsiteY1" fmla="*/ 1174013 h 1895856"/>
              <a:gd name="connsiteX2" fmla="*/ 1139011 w 1895856"/>
              <a:gd name="connsiteY2" fmla="*/ 1236506 h 1895856"/>
              <a:gd name="connsiteX3" fmla="*/ 748030 w 1895856"/>
              <a:gd name="connsiteY3" fmla="*/ 1236506 h 1895856"/>
              <a:gd name="connsiteX4" fmla="*/ 836160 w 1895856"/>
              <a:gd name="connsiteY4" fmla="*/ 1076268 h 1895856"/>
              <a:gd name="connsiteX5" fmla="*/ 1050879 w 1895856"/>
              <a:gd name="connsiteY5" fmla="*/ 1076268 h 1895856"/>
              <a:gd name="connsiteX6" fmla="*/ 1078119 w 1895856"/>
              <a:gd name="connsiteY6" fmla="*/ 1125941 h 1895856"/>
              <a:gd name="connsiteX7" fmla="*/ 808920 w 1895856"/>
              <a:gd name="connsiteY7" fmla="*/ 1125941 h 1895856"/>
              <a:gd name="connsiteX8" fmla="*/ 1073314 w 1895856"/>
              <a:gd name="connsiteY8" fmla="*/ 925643 h 1895856"/>
              <a:gd name="connsiteX9" fmla="*/ 1119783 w 1895856"/>
              <a:gd name="connsiteY9" fmla="*/ 972112 h 1895856"/>
              <a:gd name="connsiteX10" fmla="*/ 1073314 w 1895856"/>
              <a:gd name="connsiteY10" fmla="*/ 1018582 h 1895856"/>
              <a:gd name="connsiteX11" fmla="*/ 1026843 w 1895856"/>
              <a:gd name="connsiteY11" fmla="*/ 972112 h 1895856"/>
              <a:gd name="connsiteX12" fmla="*/ 1073314 w 1895856"/>
              <a:gd name="connsiteY12" fmla="*/ 925643 h 1895856"/>
              <a:gd name="connsiteX13" fmla="*/ 813727 w 1895856"/>
              <a:gd name="connsiteY13" fmla="*/ 924042 h 1895856"/>
              <a:gd name="connsiteX14" fmla="*/ 860196 w 1895856"/>
              <a:gd name="connsiteY14" fmla="*/ 970512 h 1895856"/>
              <a:gd name="connsiteX15" fmla="*/ 813727 w 1895856"/>
              <a:gd name="connsiteY15" fmla="*/ 1016981 h 1895856"/>
              <a:gd name="connsiteX16" fmla="*/ 767258 w 1895856"/>
              <a:gd name="connsiteY16" fmla="*/ 970512 h 1895856"/>
              <a:gd name="connsiteX17" fmla="*/ 813727 w 1895856"/>
              <a:gd name="connsiteY17" fmla="*/ 924042 h 1895856"/>
              <a:gd name="connsiteX18" fmla="*/ 855389 w 1895856"/>
              <a:gd name="connsiteY18" fmla="*/ 653239 h 1895856"/>
              <a:gd name="connsiteX19" fmla="*/ 1030048 w 1895856"/>
              <a:gd name="connsiteY19" fmla="*/ 653239 h 1895856"/>
              <a:gd name="connsiteX20" fmla="*/ 1119781 w 1895856"/>
              <a:gd name="connsiteY20" fmla="*/ 742973 h 1895856"/>
              <a:gd name="connsiteX21" fmla="*/ 1119781 w 1895856"/>
              <a:gd name="connsiteY21" fmla="*/ 819887 h 1895856"/>
              <a:gd name="connsiteX22" fmla="*/ 1087734 w 1895856"/>
              <a:gd name="connsiteY22" fmla="*/ 850332 h 1895856"/>
              <a:gd name="connsiteX23" fmla="*/ 799305 w 1895856"/>
              <a:gd name="connsiteY23" fmla="*/ 850332 h 1895856"/>
              <a:gd name="connsiteX24" fmla="*/ 768860 w 1895856"/>
              <a:gd name="connsiteY24" fmla="*/ 819887 h 1895856"/>
              <a:gd name="connsiteX25" fmla="*/ 767258 w 1895856"/>
              <a:gd name="connsiteY25" fmla="*/ 742973 h 1895856"/>
              <a:gd name="connsiteX26" fmla="*/ 855389 w 1895856"/>
              <a:gd name="connsiteY26" fmla="*/ 653239 h 1895856"/>
              <a:gd name="connsiteX27" fmla="*/ 852184 w 1895856"/>
              <a:gd name="connsiteY27" fmla="*/ 584337 h 1895856"/>
              <a:gd name="connsiteX28" fmla="*/ 711174 w 1895856"/>
              <a:gd name="connsiteY28" fmla="*/ 725346 h 1895856"/>
              <a:gd name="connsiteX29" fmla="*/ 711174 w 1895856"/>
              <a:gd name="connsiteY29" fmla="*/ 1012172 h 1895856"/>
              <a:gd name="connsiteX30" fmla="*/ 764053 w 1895856"/>
              <a:gd name="connsiteY30" fmla="*/ 1074666 h 1895856"/>
              <a:gd name="connsiteX31" fmla="*/ 658296 w 1895856"/>
              <a:gd name="connsiteY31" fmla="*/ 1270156 h 1895856"/>
              <a:gd name="connsiteX32" fmla="*/ 671115 w 1895856"/>
              <a:gd name="connsiteY32" fmla="*/ 1313420 h 1895856"/>
              <a:gd name="connsiteX33" fmla="*/ 685536 w 1895856"/>
              <a:gd name="connsiteY33" fmla="*/ 1316625 h 1895856"/>
              <a:gd name="connsiteX34" fmla="*/ 712777 w 1895856"/>
              <a:gd name="connsiteY34" fmla="*/ 1300601 h 1895856"/>
              <a:gd name="connsiteX35" fmla="*/ 722391 w 1895856"/>
              <a:gd name="connsiteY35" fmla="*/ 1284577 h 1895856"/>
              <a:gd name="connsiteX36" fmla="*/ 1164648 w 1895856"/>
              <a:gd name="connsiteY36" fmla="*/ 1284577 h 1895856"/>
              <a:gd name="connsiteX37" fmla="*/ 1174261 w 1895856"/>
              <a:gd name="connsiteY37" fmla="*/ 1300601 h 1895856"/>
              <a:gd name="connsiteX38" fmla="*/ 1201503 w 1895856"/>
              <a:gd name="connsiteY38" fmla="*/ 1316625 h 1895856"/>
              <a:gd name="connsiteX39" fmla="*/ 1215924 w 1895856"/>
              <a:gd name="connsiteY39" fmla="*/ 1313420 h 1895856"/>
              <a:gd name="connsiteX40" fmla="*/ 1228744 w 1895856"/>
              <a:gd name="connsiteY40" fmla="*/ 1270156 h 1895856"/>
              <a:gd name="connsiteX41" fmla="*/ 1121385 w 1895856"/>
              <a:gd name="connsiteY41" fmla="*/ 1074665 h 1895856"/>
              <a:gd name="connsiteX42" fmla="*/ 1174262 w 1895856"/>
              <a:gd name="connsiteY42" fmla="*/ 1012171 h 1895856"/>
              <a:gd name="connsiteX43" fmla="*/ 1174262 w 1895856"/>
              <a:gd name="connsiteY43" fmla="*/ 723743 h 1895856"/>
              <a:gd name="connsiteX44" fmla="*/ 1034855 w 1895856"/>
              <a:gd name="connsiteY44" fmla="*/ 584337 h 1895856"/>
              <a:gd name="connsiteX45" fmla="*/ 947928 w 1895856"/>
              <a:gd name="connsiteY45" fmla="*/ 0 h 1895856"/>
              <a:gd name="connsiteX46" fmla="*/ 1895856 w 1895856"/>
              <a:gd name="connsiteY46" fmla="*/ 947928 h 1895856"/>
              <a:gd name="connsiteX47" fmla="*/ 947928 w 1895856"/>
              <a:gd name="connsiteY47" fmla="*/ 1895856 h 1895856"/>
              <a:gd name="connsiteX48" fmla="*/ 0 w 1895856"/>
              <a:gd name="connsiteY48" fmla="*/ 947928 h 1895856"/>
              <a:gd name="connsiteX49" fmla="*/ 947928 w 1895856"/>
              <a:gd name="connsiteY49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95856" h="1895856">
                <a:moveTo>
                  <a:pt x="783283" y="1174013"/>
                </a:moveTo>
                <a:lnTo>
                  <a:pt x="1103759" y="1174013"/>
                </a:lnTo>
                <a:lnTo>
                  <a:pt x="1139011" y="1236506"/>
                </a:lnTo>
                <a:lnTo>
                  <a:pt x="748030" y="1236506"/>
                </a:lnTo>
                <a:close/>
                <a:moveTo>
                  <a:pt x="836160" y="1076268"/>
                </a:moveTo>
                <a:lnTo>
                  <a:pt x="1050879" y="1076268"/>
                </a:lnTo>
                <a:lnTo>
                  <a:pt x="1078119" y="1125941"/>
                </a:lnTo>
                <a:lnTo>
                  <a:pt x="808920" y="1125941"/>
                </a:lnTo>
                <a:close/>
                <a:moveTo>
                  <a:pt x="1073314" y="925643"/>
                </a:moveTo>
                <a:cubicBezTo>
                  <a:pt x="1098950" y="925643"/>
                  <a:pt x="1119783" y="946474"/>
                  <a:pt x="1119783" y="972112"/>
                </a:cubicBezTo>
                <a:cubicBezTo>
                  <a:pt x="1119781" y="996149"/>
                  <a:pt x="1098950" y="1018582"/>
                  <a:pt x="1073314" y="1018582"/>
                </a:cubicBezTo>
                <a:cubicBezTo>
                  <a:pt x="1047676" y="1018582"/>
                  <a:pt x="1026843" y="997751"/>
                  <a:pt x="1026843" y="972112"/>
                </a:cubicBezTo>
                <a:cubicBezTo>
                  <a:pt x="1026843" y="946474"/>
                  <a:pt x="1047674" y="925643"/>
                  <a:pt x="1073314" y="925643"/>
                </a:cubicBezTo>
                <a:close/>
                <a:moveTo>
                  <a:pt x="813727" y="924042"/>
                </a:moveTo>
                <a:cubicBezTo>
                  <a:pt x="839365" y="924042"/>
                  <a:pt x="860196" y="944872"/>
                  <a:pt x="860196" y="970512"/>
                </a:cubicBezTo>
                <a:cubicBezTo>
                  <a:pt x="860196" y="996149"/>
                  <a:pt x="839365" y="1016981"/>
                  <a:pt x="813727" y="1016981"/>
                </a:cubicBezTo>
                <a:cubicBezTo>
                  <a:pt x="788089" y="1016981"/>
                  <a:pt x="767258" y="996150"/>
                  <a:pt x="767258" y="970512"/>
                </a:cubicBezTo>
                <a:cubicBezTo>
                  <a:pt x="767258" y="944872"/>
                  <a:pt x="788090" y="924042"/>
                  <a:pt x="813727" y="924042"/>
                </a:cubicBezTo>
                <a:close/>
                <a:moveTo>
                  <a:pt x="855389" y="653239"/>
                </a:moveTo>
                <a:lnTo>
                  <a:pt x="1030048" y="653239"/>
                </a:lnTo>
                <a:cubicBezTo>
                  <a:pt x="1078119" y="653239"/>
                  <a:pt x="1119781" y="693299"/>
                  <a:pt x="1119781" y="742973"/>
                </a:cubicBezTo>
                <a:lnTo>
                  <a:pt x="1119781" y="819887"/>
                </a:lnTo>
                <a:cubicBezTo>
                  <a:pt x="1119781" y="837513"/>
                  <a:pt x="1105360" y="850332"/>
                  <a:pt x="1087734" y="850332"/>
                </a:cubicBezTo>
                <a:lnTo>
                  <a:pt x="799305" y="850332"/>
                </a:lnTo>
                <a:cubicBezTo>
                  <a:pt x="781679" y="850332"/>
                  <a:pt x="768860" y="835911"/>
                  <a:pt x="768860" y="819887"/>
                </a:cubicBezTo>
                <a:lnTo>
                  <a:pt x="767258" y="742973"/>
                </a:lnTo>
                <a:cubicBezTo>
                  <a:pt x="767258" y="693299"/>
                  <a:pt x="807317" y="653239"/>
                  <a:pt x="855389" y="653239"/>
                </a:cubicBezTo>
                <a:close/>
                <a:moveTo>
                  <a:pt x="852184" y="584337"/>
                </a:moveTo>
                <a:cubicBezTo>
                  <a:pt x="775270" y="584337"/>
                  <a:pt x="711174" y="646830"/>
                  <a:pt x="711174" y="725346"/>
                </a:cubicBezTo>
                <a:lnTo>
                  <a:pt x="711174" y="1012172"/>
                </a:lnTo>
                <a:cubicBezTo>
                  <a:pt x="711174" y="1044220"/>
                  <a:pt x="733608" y="1069858"/>
                  <a:pt x="764053" y="1074666"/>
                </a:cubicBezTo>
                <a:lnTo>
                  <a:pt x="658296" y="1270156"/>
                </a:lnTo>
                <a:cubicBezTo>
                  <a:pt x="650284" y="1286179"/>
                  <a:pt x="655091" y="1305408"/>
                  <a:pt x="671115" y="1313420"/>
                </a:cubicBezTo>
                <a:cubicBezTo>
                  <a:pt x="675922" y="1316625"/>
                  <a:pt x="680729" y="1316625"/>
                  <a:pt x="685536" y="1316625"/>
                </a:cubicBezTo>
                <a:cubicBezTo>
                  <a:pt x="696753" y="1316625"/>
                  <a:pt x="707970" y="1310215"/>
                  <a:pt x="712777" y="1300601"/>
                </a:cubicBezTo>
                <a:lnTo>
                  <a:pt x="722391" y="1284577"/>
                </a:lnTo>
                <a:lnTo>
                  <a:pt x="1164648" y="1284577"/>
                </a:lnTo>
                <a:lnTo>
                  <a:pt x="1174261" y="1300601"/>
                </a:lnTo>
                <a:cubicBezTo>
                  <a:pt x="1180672" y="1311817"/>
                  <a:pt x="1190285" y="1316625"/>
                  <a:pt x="1201503" y="1316625"/>
                </a:cubicBezTo>
                <a:cubicBezTo>
                  <a:pt x="1206309" y="1316625"/>
                  <a:pt x="1211116" y="1315023"/>
                  <a:pt x="1215924" y="1313420"/>
                </a:cubicBezTo>
                <a:cubicBezTo>
                  <a:pt x="1231948" y="1305408"/>
                  <a:pt x="1236756" y="1286179"/>
                  <a:pt x="1228744" y="1270156"/>
                </a:cubicBezTo>
                <a:lnTo>
                  <a:pt x="1121385" y="1074665"/>
                </a:lnTo>
                <a:cubicBezTo>
                  <a:pt x="1151830" y="1069858"/>
                  <a:pt x="1174262" y="1042618"/>
                  <a:pt x="1174262" y="1012171"/>
                </a:cubicBezTo>
                <a:lnTo>
                  <a:pt x="1174262" y="723743"/>
                </a:lnTo>
                <a:cubicBezTo>
                  <a:pt x="1174262" y="646830"/>
                  <a:pt x="1111769" y="584337"/>
                  <a:pt x="1034855" y="584337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277CF4E-3F0E-4FC6-9CFF-96464C450034}"/>
              </a:ext>
            </a:extLst>
          </p:cNvPr>
          <p:cNvSpPr/>
          <p:nvPr/>
        </p:nvSpPr>
        <p:spPr>
          <a:xfrm>
            <a:off x="8978898" y="2957322"/>
            <a:ext cx="1895856" cy="1895856"/>
          </a:xfrm>
          <a:custGeom>
            <a:avLst/>
            <a:gdLst>
              <a:gd name="connsiteX0" fmla="*/ 1323729 w 1895856"/>
              <a:gd name="connsiteY0" fmla="*/ 674926 h 1895856"/>
              <a:gd name="connsiteX1" fmla="*/ 1239171 w 1895856"/>
              <a:gd name="connsiteY1" fmla="*/ 688125 h 1895856"/>
              <a:gd name="connsiteX2" fmla="*/ 1002413 w 1895856"/>
              <a:gd name="connsiteY2" fmla="*/ 800187 h 1895856"/>
              <a:gd name="connsiteX3" fmla="*/ 748254 w 1895856"/>
              <a:gd name="connsiteY3" fmla="*/ 699544 h 1895856"/>
              <a:gd name="connsiteX4" fmla="*/ 673054 w 1895856"/>
              <a:gd name="connsiteY4" fmla="*/ 700680 h 1895856"/>
              <a:gd name="connsiteX5" fmla="*/ 650003 w 1895856"/>
              <a:gd name="connsiteY5" fmla="*/ 751398 h 1895856"/>
              <a:gd name="connsiteX6" fmla="*/ 656630 w 1895856"/>
              <a:gd name="connsiteY6" fmla="*/ 763756 h 1895856"/>
              <a:gd name="connsiteX7" fmla="*/ 827840 w 1895856"/>
              <a:gd name="connsiteY7" fmla="*/ 882740 h 1895856"/>
              <a:gd name="connsiteX8" fmla="*/ 729686 w 1895856"/>
              <a:gd name="connsiteY8" fmla="*/ 929848 h 1895856"/>
              <a:gd name="connsiteX9" fmla="*/ 565153 w 1895856"/>
              <a:gd name="connsiteY9" fmla="*/ 888077 h 1895856"/>
              <a:gd name="connsiteX10" fmla="*/ 547998 w 1895856"/>
              <a:gd name="connsiteY10" fmla="*/ 895592 h 1895856"/>
              <a:gd name="connsiteX11" fmla="*/ 507157 w 1895856"/>
              <a:gd name="connsiteY11" fmla="*/ 970037 h 1895856"/>
              <a:gd name="connsiteX12" fmla="*/ 513054 w 1895856"/>
              <a:gd name="connsiteY12" fmla="*/ 991391 h 1895856"/>
              <a:gd name="connsiteX13" fmla="*/ 514565 w 1895856"/>
              <a:gd name="connsiteY13" fmla="*/ 992182 h 1895856"/>
              <a:gd name="connsiteX14" fmla="*/ 636356 w 1895856"/>
              <a:gd name="connsiteY14" fmla="*/ 1043197 h 1895856"/>
              <a:gd name="connsiteX15" fmla="*/ 610526 w 1895856"/>
              <a:gd name="connsiteY15" fmla="*/ 1055406 h 1895856"/>
              <a:gd name="connsiteX16" fmla="*/ 603265 w 1895856"/>
              <a:gd name="connsiteY16" fmla="*/ 1075524 h 1895856"/>
              <a:gd name="connsiteX17" fmla="*/ 638355 w 1895856"/>
              <a:gd name="connsiteY17" fmla="*/ 1151996 h 1895856"/>
              <a:gd name="connsiteX18" fmla="*/ 647030 w 1895856"/>
              <a:gd name="connsiteY18" fmla="*/ 1160103 h 1895856"/>
              <a:gd name="connsiteX19" fmla="*/ 658823 w 1895856"/>
              <a:gd name="connsiteY19" fmla="*/ 1160103 h 1895856"/>
              <a:gd name="connsiteX20" fmla="*/ 925799 w 1895856"/>
              <a:gd name="connsiteY20" fmla="*/ 1033112 h 1895856"/>
              <a:gd name="connsiteX21" fmla="*/ 929162 w 1895856"/>
              <a:gd name="connsiteY21" fmla="*/ 997076 h 1895856"/>
              <a:gd name="connsiteX22" fmla="*/ 933841 w 1895856"/>
              <a:gd name="connsiteY22" fmla="*/ 948879 h 1895856"/>
              <a:gd name="connsiteX23" fmla="*/ 946269 w 1895856"/>
              <a:gd name="connsiteY23" fmla="*/ 938351 h 1895856"/>
              <a:gd name="connsiteX24" fmla="*/ 955626 w 1895856"/>
              <a:gd name="connsiteY24" fmla="*/ 945123 h 1895856"/>
              <a:gd name="connsiteX25" fmla="*/ 956892 w 1895856"/>
              <a:gd name="connsiteY25" fmla="*/ 951055 h 1895856"/>
              <a:gd name="connsiteX26" fmla="*/ 925946 w 1895856"/>
              <a:gd name="connsiteY26" fmla="*/ 1283635 h 1895856"/>
              <a:gd name="connsiteX27" fmla="*/ 949923 w 1895856"/>
              <a:gd name="connsiteY27" fmla="*/ 1289022 h 1895856"/>
              <a:gd name="connsiteX28" fmla="*/ 980871 w 1895856"/>
              <a:gd name="connsiteY28" fmla="*/ 1248835 h 1895856"/>
              <a:gd name="connsiteX29" fmla="*/ 1104709 w 1895856"/>
              <a:gd name="connsiteY29" fmla="*/ 875028 h 1895856"/>
              <a:gd name="connsiteX30" fmla="*/ 1108266 w 1895856"/>
              <a:gd name="connsiteY30" fmla="*/ 864399 h 1895856"/>
              <a:gd name="connsiteX31" fmla="*/ 1122693 w 1895856"/>
              <a:gd name="connsiteY31" fmla="*/ 856441 h 1895856"/>
              <a:gd name="connsiteX32" fmla="*/ 1130539 w 1895856"/>
              <a:gd name="connsiteY32" fmla="*/ 871073 h 1895856"/>
              <a:gd name="connsiteX33" fmla="*/ 1130247 w 1895856"/>
              <a:gd name="connsiteY33" fmla="*/ 871914 h 1895856"/>
              <a:gd name="connsiteX34" fmla="*/ 1118160 w 1895856"/>
              <a:gd name="connsiteY34" fmla="*/ 907752 h 1895856"/>
              <a:gd name="connsiteX35" fmla="*/ 1104563 w 1895856"/>
              <a:gd name="connsiteY35" fmla="*/ 948879 h 1895856"/>
              <a:gd name="connsiteX36" fmla="*/ 1313640 w 1895856"/>
              <a:gd name="connsiteY36" fmla="*/ 849521 h 1895856"/>
              <a:gd name="connsiteX37" fmla="*/ 1384209 w 1895856"/>
              <a:gd name="connsiteY37" fmla="*/ 717784 h 1895856"/>
              <a:gd name="connsiteX38" fmla="*/ 1323729 w 1895856"/>
              <a:gd name="connsiteY38" fmla="*/ 674926 h 1895856"/>
              <a:gd name="connsiteX39" fmla="*/ 947928 w 1895856"/>
              <a:gd name="connsiteY39" fmla="*/ 0 h 1895856"/>
              <a:gd name="connsiteX40" fmla="*/ 1895856 w 1895856"/>
              <a:gd name="connsiteY40" fmla="*/ 947928 h 1895856"/>
              <a:gd name="connsiteX41" fmla="*/ 947928 w 1895856"/>
              <a:gd name="connsiteY41" fmla="*/ 1895856 h 1895856"/>
              <a:gd name="connsiteX42" fmla="*/ 0 w 1895856"/>
              <a:gd name="connsiteY42" fmla="*/ 947928 h 1895856"/>
              <a:gd name="connsiteX43" fmla="*/ 947928 w 1895856"/>
              <a:gd name="connsiteY4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95856" h="1895856">
                <a:moveTo>
                  <a:pt x="1323729" y="674926"/>
                </a:moveTo>
                <a:cubicBezTo>
                  <a:pt x="1294877" y="670527"/>
                  <a:pt x="1265392" y="675124"/>
                  <a:pt x="1239171" y="688125"/>
                </a:cubicBezTo>
                <a:lnTo>
                  <a:pt x="1002413" y="800187"/>
                </a:lnTo>
                <a:lnTo>
                  <a:pt x="748254" y="699544"/>
                </a:lnTo>
                <a:cubicBezTo>
                  <a:pt x="716235" y="687334"/>
                  <a:pt x="690843" y="687630"/>
                  <a:pt x="673054" y="700680"/>
                </a:cubicBezTo>
                <a:cubicBezTo>
                  <a:pt x="658141" y="713088"/>
                  <a:pt x="649661" y="731773"/>
                  <a:pt x="650003" y="751398"/>
                </a:cubicBezTo>
                <a:cubicBezTo>
                  <a:pt x="650149" y="756292"/>
                  <a:pt x="652634" y="760938"/>
                  <a:pt x="656630" y="763756"/>
                </a:cubicBezTo>
                <a:lnTo>
                  <a:pt x="827840" y="882740"/>
                </a:lnTo>
                <a:lnTo>
                  <a:pt x="729686" y="929848"/>
                </a:lnTo>
                <a:lnTo>
                  <a:pt x="565153" y="888077"/>
                </a:lnTo>
                <a:cubicBezTo>
                  <a:pt x="558427" y="886446"/>
                  <a:pt x="551409" y="889511"/>
                  <a:pt x="547998" y="895592"/>
                </a:cubicBezTo>
                <a:lnTo>
                  <a:pt x="507157" y="970037"/>
                </a:lnTo>
                <a:cubicBezTo>
                  <a:pt x="502966" y="977600"/>
                  <a:pt x="505598" y="987141"/>
                  <a:pt x="513054" y="991391"/>
                </a:cubicBezTo>
                <a:cubicBezTo>
                  <a:pt x="513542" y="991687"/>
                  <a:pt x="514078" y="991935"/>
                  <a:pt x="514565" y="992182"/>
                </a:cubicBezTo>
                <a:lnTo>
                  <a:pt x="636356" y="1043197"/>
                </a:lnTo>
                <a:lnTo>
                  <a:pt x="610526" y="1055406"/>
                </a:lnTo>
                <a:cubicBezTo>
                  <a:pt x="603265" y="1059163"/>
                  <a:pt x="600048" y="1067913"/>
                  <a:pt x="603265" y="1075524"/>
                </a:cubicBezTo>
                <a:lnTo>
                  <a:pt x="638355" y="1151996"/>
                </a:lnTo>
                <a:cubicBezTo>
                  <a:pt x="640060" y="1155754"/>
                  <a:pt x="643228" y="1158720"/>
                  <a:pt x="647030" y="1160103"/>
                </a:cubicBezTo>
                <a:cubicBezTo>
                  <a:pt x="650782" y="1161734"/>
                  <a:pt x="655071" y="1161734"/>
                  <a:pt x="658823" y="1160103"/>
                </a:cubicBezTo>
                <a:lnTo>
                  <a:pt x="925799" y="1033112"/>
                </a:lnTo>
                <a:lnTo>
                  <a:pt x="929162" y="997076"/>
                </a:lnTo>
                <a:lnTo>
                  <a:pt x="933841" y="948879"/>
                </a:lnTo>
                <a:cubicBezTo>
                  <a:pt x="934376" y="942453"/>
                  <a:pt x="939982" y="937757"/>
                  <a:pt x="946269" y="938351"/>
                </a:cubicBezTo>
                <a:cubicBezTo>
                  <a:pt x="950362" y="938696"/>
                  <a:pt x="953920" y="941268"/>
                  <a:pt x="955626" y="945123"/>
                </a:cubicBezTo>
                <a:cubicBezTo>
                  <a:pt x="956600" y="946903"/>
                  <a:pt x="957040" y="948978"/>
                  <a:pt x="956892" y="951055"/>
                </a:cubicBezTo>
                <a:lnTo>
                  <a:pt x="925946" y="1283635"/>
                </a:lnTo>
                <a:cubicBezTo>
                  <a:pt x="932865" y="1288775"/>
                  <a:pt x="941541" y="1290653"/>
                  <a:pt x="949923" y="1289022"/>
                </a:cubicBezTo>
                <a:cubicBezTo>
                  <a:pt x="961718" y="1285859"/>
                  <a:pt x="972196" y="1271870"/>
                  <a:pt x="980871" y="1248835"/>
                </a:cubicBezTo>
                <a:lnTo>
                  <a:pt x="1104709" y="875028"/>
                </a:lnTo>
                <a:lnTo>
                  <a:pt x="1108266" y="864399"/>
                </a:lnTo>
                <a:cubicBezTo>
                  <a:pt x="1110070" y="858172"/>
                  <a:pt x="1116503" y="854612"/>
                  <a:pt x="1122693" y="856441"/>
                </a:cubicBezTo>
                <a:cubicBezTo>
                  <a:pt x="1128833" y="858320"/>
                  <a:pt x="1132342" y="864845"/>
                  <a:pt x="1130539" y="871073"/>
                </a:cubicBezTo>
                <a:cubicBezTo>
                  <a:pt x="1130393" y="871370"/>
                  <a:pt x="1130344" y="871667"/>
                  <a:pt x="1130247" y="871914"/>
                </a:cubicBezTo>
                <a:lnTo>
                  <a:pt x="1118160" y="907752"/>
                </a:lnTo>
                <a:lnTo>
                  <a:pt x="1104563" y="948879"/>
                </a:lnTo>
                <a:lnTo>
                  <a:pt x="1313640" y="849521"/>
                </a:lnTo>
                <a:cubicBezTo>
                  <a:pt x="1374024" y="820899"/>
                  <a:pt x="1405069" y="762965"/>
                  <a:pt x="1384209" y="717784"/>
                </a:cubicBezTo>
                <a:cubicBezTo>
                  <a:pt x="1372367" y="694155"/>
                  <a:pt x="1349705" y="678090"/>
                  <a:pt x="1323729" y="674926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4778617" y="3610807"/>
            <a:ext cx="17500" cy="19819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B7168-6AE6-4335-84A2-1173625A3E2F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순서 슬라이드예요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22EB5-A9FB-4DAB-9CA7-905CFB26BE11}"/>
              </a:ext>
            </a:extLst>
          </p:cNvPr>
          <p:cNvSpPr txBox="1"/>
          <p:nvPr/>
        </p:nvSpPr>
        <p:spPr>
          <a:xfrm>
            <a:off x="3579940" y="1527845"/>
            <a:ext cx="503214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이거는 좀 복잡할 수도 있는데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도형병합을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활용해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원에 구멍을 뚫어줬어요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가운데 원만 교체해서 사용하세요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57A54F-9DD8-FF48-BFC4-F48393748901}"/>
              </a:ext>
            </a:extLst>
          </p:cNvPr>
          <p:cNvSpPr txBox="1"/>
          <p:nvPr/>
        </p:nvSpPr>
        <p:spPr>
          <a:xfrm>
            <a:off x="5862603" y="5125705"/>
            <a:ext cx="2982849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지하철은 그냥 그래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…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특히 매일 타는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호선은 너무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시러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D0608D-C7EB-1647-86AF-609CE4C95FCB}"/>
              </a:ext>
            </a:extLst>
          </p:cNvPr>
          <p:cNvSpPr txBox="1"/>
          <p:nvPr/>
        </p:nvSpPr>
        <p:spPr>
          <a:xfrm>
            <a:off x="5865809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0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0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63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B086A2-1C59-42A0-A25A-D69576E8D94E}"/>
              </a:ext>
            </a:extLst>
          </p:cNvPr>
          <p:cNvSpPr/>
          <p:nvPr/>
        </p:nvSpPr>
        <p:spPr>
          <a:xfrm>
            <a:off x="8792660" y="2812315"/>
            <a:ext cx="2427873" cy="2140686"/>
          </a:xfrm>
          <a:prstGeom prst="rect">
            <a:avLst/>
          </a:prstGeom>
          <a:solidFill>
            <a:srgbClr val="EAA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6F543D-0736-4B29-AACB-8C5EC9BC65CA}"/>
              </a:ext>
            </a:extLst>
          </p:cNvPr>
          <p:cNvSpPr/>
          <p:nvPr/>
        </p:nvSpPr>
        <p:spPr>
          <a:xfrm>
            <a:off x="2" y="0"/>
            <a:ext cx="12191999" cy="6857997"/>
          </a:xfrm>
          <a:custGeom>
            <a:avLst/>
            <a:gdLst>
              <a:gd name="connsiteX0" fmla="*/ 2255649 w 12191999"/>
              <a:gd name="connsiteY0" fmla="*/ 2870200 h 6857997"/>
              <a:gd name="connsiteX1" fmla="*/ 1226949 w 12191999"/>
              <a:gd name="connsiteY1" fmla="*/ 3898900 h 6857997"/>
              <a:gd name="connsiteX2" fmla="*/ 2255649 w 12191999"/>
              <a:gd name="connsiteY2" fmla="*/ 4927600 h 6857997"/>
              <a:gd name="connsiteX3" fmla="*/ 3238101 w 12191999"/>
              <a:gd name="connsiteY3" fmla="*/ 4204804 h 6857997"/>
              <a:gd name="connsiteX4" fmla="*/ 3278465 w 12191999"/>
              <a:gd name="connsiteY4" fmla="*/ 4127203 h 6857997"/>
              <a:gd name="connsiteX5" fmla="*/ 3534178 w 12191999"/>
              <a:gd name="connsiteY5" fmla="*/ 3898901 h 6857997"/>
              <a:gd name="connsiteX6" fmla="*/ 3270527 w 12191999"/>
              <a:gd name="connsiteY6" fmla="*/ 3674565 h 6857997"/>
              <a:gd name="connsiteX7" fmla="*/ 3238101 w 12191999"/>
              <a:gd name="connsiteY7" fmla="*/ 3592996 h 6857997"/>
              <a:gd name="connsiteX8" fmla="*/ 2255649 w 12191999"/>
              <a:gd name="connsiteY8" fmla="*/ 2870200 h 6857997"/>
              <a:gd name="connsiteX9" fmla="*/ 9926825 w 12191999"/>
              <a:gd name="connsiteY9" fmla="*/ 2870200 h 6857997"/>
              <a:gd name="connsiteX10" fmla="*/ 8898125 w 12191999"/>
              <a:gd name="connsiteY10" fmla="*/ 3898900 h 6857997"/>
              <a:gd name="connsiteX11" fmla="*/ 9926825 w 12191999"/>
              <a:gd name="connsiteY11" fmla="*/ 4927600 h 6857997"/>
              <a:gd name="connsiteX12" fmla="*/ 10955525 w 12191999"/>
              <a:gd name="connsiteY12" fmla="*/ 3898900 h 6857997"/>
              <a:gd name="connsiteX13" fmla="*/ 9926825 w 12191999"/>
              <a:gd name="connsiteY13" fmla="*/ 2870200 h 6857997"/>
              <a:gd name="connsiteX14" fmla="*/ 7369721 w 12191999"/>
              <a:gd name="connsiteY14" fmla="*/ 2870200 h 6857997"/>
              <a:gd name="connsiteX15" fmla="*/ 6341021 w 12191999"/>
              <a:gd name="connsiteY15" fmla="*/ 3898900 h 6857997"/>
              <a:gd name="connsiteX16" fmla="*/ 7369721 w 12191999"/>
              <a:gd name="connsiteY16" fmla="*/ 4927600 h 6857997"/>
              <a:gd name="connsiteX17" fmla="*/ 8352173 w 12191999"/>
              <a:gd name="connsiteY17" fmla="*/ 4204804 h 6857997"/>
              <a:gd name="connsiteX18" fmla="*/ 8392537 w 12191999"/>
              <a:gd name="connsiteY18" fmla="*/ 4127203 h 6857997"/>
              <a:gd name="connsiteX19" fmla="*/ 8648250 w 12191999"/>
              <a:gd name="connsiteY19" fmla="*/ 3898901 h 6857997"/>
              <a:gd name="connsiteX20" fmla="*/ 8384599 w 12191999"/>
              <a:gd name="connsiteY20" fmla="*/ 3674565 h 6857997"/>
              <a:gd name="connsiteX21" fmla="*/ 8352173 w 12191999"/>
              <a:gd name="connsiteY21" fmla="*/ 3592996 h 6857997"/>
              <a:gd name="connsiteX22" fmla="*/ 7369721 w 12191999"/>
              <a:gd name="connsiteY22" fmla="*/ 2870200 h 6857997"/>
              <a:gd name="connsiteX23" fmla="*/ 4808599 w 12191999"/>
              <a:gd name="connsiteY23" fmla="*/ 2870200 h 6857997"/>
              <a:gd name="connsiteX24" fmla="*/ 3779900 w 12191999"/>
              <a:gd name="connsiteY24" fmla="*/ 3898900 h 6857997"/>
              <a:gd name="connsiteX25" fmla="*/ 4808599 w 12191999"/>
              <a:gd name="connsiteY25" fmla="*/ 4927600 h 6857997"/>
              <a:gd name="connsiteX26" fmla="*/ 5791051 w 12191999"/>
              <a:gd name="connsiteY26" fmla="*/ 4204804 h 6857997"/>
              <a:gd name="connsiteX27" fmla="*/ 5831415 w 12191999"/>
              <a:gd name="connsiteY27" fmla="*/ 4127203 h 6857997"/>
              <a:gd name="connsiteX28" fmla="*/ 6087129 w 12191999"/>
              <a:gd name="connsiteY28" fmla="*/ 3898901 h 6857997"/>
              <a:gd name="connsiteX29" fmla="*/ 5823477 w 12191999"/>
              <a:gd name="connsiteY29" fmla="*/ 3674565 h 6857997"/>
              <a:gd name="connsiteX30" fmla="*/ 5791051 w 12191999"/>
              <a:gd name="connsiteY30" fmla="*/ 3592996 h 6857997"/>
              <a:gd name="connsiteX31" fmla="*/ 4808599 w 12191999"/>
              <a:gd name="connsiteY31" fmla="*/ 2870200 h 6857997"/>
              <a:gd name="connsiteX32" fmla="*/ 0 w 12191999"/>
              <a:gd name="connsiteY32" fmla="*/ 0 h 6857997"/>
              <a:gd name="connsiteX33" fmla="*/ 12191999 w 12191999"/>
              <a:gd name="connsiteY33" fmla="*/ 0 h 6857997"/>
              <a:gd name="connsiteX34" fmla="*/ 12191999 w 12191999"/>
              <a:gd name="connsiteY34" fmla="*/ 6857997 h 6857997"/>
              <a:gd name="connsiteX35" fmla="*/ 0 w 12191999"/>
              <a:gd name="connsiteY3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7997">
                <a:moveTo>
                  <a:pt x="2255649" y="2870200"/>
                </a:moveTo>
                <a:cubicBezTo>
                  <a:pt x="1687514" y="2870200"/>
                  <a:pt x="1226949" y="3330765"/>
                  <a:pt x="1226949" y="3898900"/>
                </a:cubicBezTo>
                <a:cubicBezTo>
                  <a:pt x="1226949" y="4467035"/>
                  <a:pt x="1687514" y="4927600"/>
                  <a:pt x="2255649" y="4927600"/>
                </a:cubicBezTo>
                <a:cubicBezTo>
                  <a:pt x="2717259" y="4927600"/>
                  <a:pt x="3107855" y="4623555"/>
                  <a:pt x="3238101" y="4204804"/>
                </a:cubicBezTo>
                <a:cubicBezTo>
                  <a:pt x="3242031" y="4189520"/>
                  <a:pt x="3248903" y="4178435"/>
                  <a:pt x="3278465" y="4127203"/>
                </a:cubicBezTo>
                <a:cubicBezTo>
                  <a:pt x="3314270" y="4065152"/>
                  <a:pt x="3537882" y="3955291"/>
                  <a:pt x="3534178" y="3898901"/>
                </a:cubicBezTo>
                <a:cubicBezTo>
                  <a:pt x="3530474" y="3842511"/>
                  <a:pt x="3292448" y="3715249"/>
                  <a:pt x="3270527" y="3674565"/>
                </a:cubicBezTo>
                <a:cubicBezTo>
                  <a:pt x="3248606" y="3633881"/>
                  <a:pt x="3247322" y="3617805"/>
                  <a:pt x="3238101" y="3592996"/>
                </a:cubicBezTo>
                <a:cubicBezTo>
                  <a:pt x="3107855" y="3174245"/>
                  <a:pt x="2717259" y="2870200"/>
                  <a:pt x="2255649" y="2870200"/>
                </a:cubicBezTo>
                <a:close/>
                <a:moveTo>
                  <a:pt x="9926825" y="2870200"/>
                </a:moveTo>
                <a:cubicBezTo>
                  <a:pt x="9358690" y="2870200"/>
                  <a:pt x="8898125" y="3330765"/>
                  <a:pt x="8898125" y="3898900"/>
                </a:cubicBezTo>
                <a:cubicBezTo>
                  <a:pt x="8898125" y="4467035"/>
                  <a:pt x="9358690" y="4927600"/>
                  <a:pt x="9926825" y="4927600"/>
                </a:cubicBezTo>
                <a:cubicBezTo>
                  <a:pt x="10494960" y="4927600"/>
                  <a:pt x="10955525" y="4467035"/>
                  <a:pt x="10955525" y="3898900"/>
                </a:cubicBezTo>
                <a:cubicBezTo>
                  <a:pt x="10955525" y="3330765"/>
                  <a:pt x="10494960" y="2870200"/>
                  <a:pt x="9926825" y="2870200"/>
                </a:cubicBezTo>
                <a:close/>
                <a:moveTo>
                  <a:pt x="7369721" y="2870200"/>
                </a:moveTo>
                <a:cubicBezTo>
                  <a:pt x="6801586" y="2870200"/>
                  <a:pt x="6341021" y="3330765"/>
                  <a:pt x="6341021" y="3898900"/>
                </a:cubicBezTo>
                <a:cubicBezTo>
                  <a:pt x="6341021" y="4467035"/>
                  <a:pt x="6801586" y="4927600"/>
                  <a:pt x="7369721" y="4927600"/>
                </a:cubicBezTo>
                <a:cubicBezTo>
                  <a:pt x="7831331" y="4927600"/>
                  <a:pt x="8221927" y="4623555"/>
                  <a:pt x="8352173" y="4204804"/>
                </a:cubicBezTo>
                <a:cubicBezTo>
                  <a:pt x="8356103" y="4189520"/>
                  <a:pt x="8362975" y="4178435"/>
                  <a:pt x="8392537" y="4127203"/>
                </a:cubicBezTo>
                <a:cubicBezTo>
                  <a:pt x="8428342" y="4065152"/>
                  <a:pt x="8651954" y="3955291"/>
                  <a:pt x="8648250" y="3898901"/>
                </a:cubicBezTo>
                <a:cubicBezTo>
                  <a:pt x="8644546" y="3842511"/>
                  <a:pt x="8406520" y="3715249"/>
                  <a:pt x="8384599" y="3674565"/>
                </a:cubicBezTo>
                <a:cubicBezTo>
                  <a:pt x="8362678" y="3633881"/>
                  <a:pt x="8361394" y="3617805"/>
                  <a:pt x="8352173" y="3592996"/>
                </a:cubicBezTo>
                <a:cubicBezTo>
                  <a:pt x="8221927" y="3174245"/>
                  <a:pt x="7831331" y="2870200"/>
                  <a:pt x="7369721" y="2870200"/>
                </a:cubicBezTo>
                <a:close/>
                <a:moveTo>
                  <a:pt x="4808599" y="2870200"/>
                </a:moveTo>
                <a:cubicBezTo>
                  <a:pt x="4240464" y="2870200"/>
                  <a:pt x="3779900" y="3330765"/>
                  <a:pt x="3779900" y="3898900"/>
                </a:cubicBezTo>
                <a:cubicBezTo>
                  <a:pt x="3779900" y="4467035"/>
                  <a:pt x="4240464" y="4927600"/>
                  <a:pt x="4808599" y="4927600"/>
                </a:cubicBezTo>
                <a:cubicBezTo>
                  <a:pt x="5270209" y="4927600"/>
                  <a:pt x="5660805" y="4623555"/>
                  <a:pt x="5791051" y="4204804"/>
                </a:cubicBezTo>
                <a:cubicBezTo>
                  <a:pt x="5794981" y="4189520"/>
                  <a:pt x="5801854" y="4178435"/>
                  <a:pt x="5831415" y="4127203"/>
                </a:cubicBezTo>
                <a:cubicBezTo>
                  <a:pt x="5867220" y="4065152"/>
                  <a:pt x="6090833" y="3955291"/>
                  <a:pt x="6087129" y="3898901"/>
                </a:cubicBezTo>
                <a:cubicBezTo>
                  <a:pt x="6083424" y="3842511"/>
                  <a:pt x="5845398" y="3715249"/>
                  <a:pt x="5823477" y="3674565"/>
                </a:cubicBezTo>
                <a:cubicBezTo>
                  <a:pt x="5801556" y="3633881"/>
                  <a:pt x="5800272" y="3617805"/>
                  <a:pt x="5791051" y="3592996"/>
                </a:cubicBezTo>
                <a:cubicBezTo>
                  <a:pt x="5660805" y="3174245"/>
                  <a:pt x="5270209" y="2870200"/>
                  <a:pt x="4808599" y="287020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7"/>
                </a:lnTo>
                <a:lnTo>
                  <a:pt x="0" y="6857997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rgbClr val="F0ECE9"/>
            </a:bgClr>
          </a:pattFill>
          <a:ln>
            <a:noFill/>
          </a:ln>
          <a:effectLst>
            <a:outerShdw blurRad="635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A155529-484A-4821-AD23-73B0EFC143A3}"/>
              </a:ext>
            </a:extLst>
          </p:cNvPr>
          <p:cNvSpPr/>
          <p:nvPr/>
        </p:nvSpPr>
        <p:spPr>
          <a:xfrm>
            <a:off x="1307720" y="2950972"/>
            <a:ext cx="1895856" cy="1895856"/>
          </a:xfrm>
          <a:custGeom>
            <a:avLst/>
            <a:gdLst>
              <a:gd name="connsiteX0" fmla="*/ 1106869 w 1895856"/>
              <a:gd name="connsiteY0" fmla="*/ 1036351 h 1895856"/>
              <a:gd name="connsiteX1" fmla="*/ 1159758 w 1895856"/>
              <a:gd name="connsiteY1" fmla="*/ 1089240 h 1895856"/>
              <a:gd name="connsiteX2" fmla="*/ 1106869 w 1895856"/>
              <a:gd name="connsiteY2" fmla="*/ 1142129 h 1895856"/>
              <a:gd name="connsiteX3" fmla="*/ 1053981 w 1895856"/>
              <a:gd name="connsiteY3" fmla="*/ 1089240 h 1895856"/>
              <a:gd name="connsiteX4" fmla="*/ 1106869 w 1895856"/>
              <a:gd name="connsiteY4" fmla="*/ 1036351 h 1895856"/>
              <a:gd name="connsiteX5" fmla="*/ 789537 w 1895856"/>
              <a:gd name="connsiteY5" fmla="*/ 1036351 h 1895856"/>
              <a:gd name="connsiteX6" fmla="*/ 842426 w 1895856"/>
              <a:gd name="connsiteY6" fmla="*/ 1089240 h 1895856"/>
              <a:gd name="connsiteX7" fmla="*/ 789537 w 1895856"/>
              <a:gd name="connsiteY7" fmla="*/ 1142129 h 1895856"/>
              <a:gd name="connsiteX8" fmla="*/ 736649 w 1895856"/>
              <a:gd name="connsiteY8" fmla="*/ 1089240 h 1895856"/>
              <a:gd name="connsiteX9" fmla="*/ 789537 w 1895856"/>
              <a:gd name="connsiteY9" fmla="*/ 1036351 h 1895856"/>
              <a:gd name="connsiteX10" fmla="*/ 736649 w 1895856"/>
              <a:gd name="connsiteY10" fmla="*/ 754278 h 1895856"/>
              <a:gd name="connsiteX11" fmla="*/ 1159758 w 1895856"/>
              <a:gd name="connsiteY11" fmla="*/ 754278 h 1895856"/>
              <a:gd name="connsiteX12" fmla="*/ 1159758 w 1895856"/>
              <a:gd name="connsiteY12" fmla="*/ 930574 h 1895856"/>
              <a:gd name="connsiteX13" fmla="*/ 736649 w 1895856"/>
              <a:gd name="connsiteY13" fmla="*/ 930574 h 1895856"/>
              <a:gd name="connsiteX14" fmla="*/ 948203 w 1895856"/>
              <a:gd name="connsiteY14" fmla="*/ 613242 h 1895856"/>
              <a:gd name="connsiteX15" fmla="*/ 666130 w 1895856"/>
              <a:gd name="connsiteY15" fmla="*/ 754278 h 1895856"/>
              <a:gd name="connsiteX16" fmla="*/ 666130 w 1895856"/>
              <a:gd name="connsiteY16" fmla="*/ 1106868 h 1895856"/>
              <a:gd name="connsiteX17" fmla="*/ 701389 w 1895856"/>
              <a:gd name="connsiteY17" fmla="*/ 1185144 h 1895856"/>
              <a:gd name="connsiteX18" fmla="*/ 701389 w 1895856"/>
              <a:gd name="connsiteY18" fmla="*/ 1247906 h 1895856"/>
              <a:gd name="connsiteX19" fmla="*/ 736647 w 1895856"/>
              <a:gd name="connsiteY19" fmla="*/ 1283164 h 1895856"/>
              <a:gd name="connsiteX20" fmla="*/ 771907 w 1895856"/>
              <a:gd name="connsiteY20" fmla="*/ 1283164 h 1895856"/>
              <a:gd name="connsiteX21" fmla="*/ 807166 w 1895856"/>
              <a:gd name="connsiteY21" fmla="*/ 1247906 h 1895856"/>
              <a:gd name="connsiteX22" fmla="*/ 807166 w 1895856"/>
              <a:gd name="connsiteY22" fmla="*/ 1212647 h 1895856"/>
              <a:gd name="connsiteX23" fmla="*/ 1089239 w 1895856"/>
              <a:gd name="connsiteY23" fmla="*/ 1212647 h 1895856"/>
              <a:gd name="connsiteX24" fmla="*/ 1089239 w 1895856"/>
              <a:gd name="connsiteY24" fmla="*/ 1247906 h 1895856"/>
              <a:gd name="connsiteX25" fmla="*/ 1124498 w 1895856"/>
              <a:gd name="connsiteY25" fmla="*/ 1283164 h 1895856"/>
              <a:gd name="connsiteX26" fmla="*/ 1159756 w 1895856"/>
              <a:gd name="connsiteY26" fmla="*/ 1283164 h 1895856"/>
              <a:gd name="connsiteX27" fmla="*/ 1195015 w 1895856"/>
              <a:gd name="connsiteY27" fmla="*/ 1247906 h 1895856"/>
              <a:gd name="connsiteX28" fmla="*/ 1195015 w 1895856"/>
              <a:gd name="connsiteY28" fmla="*/ 1185145 h 1895856"/>
              <a:gd name="connsiteX29" fmla="*/ 1230273 w 1895856"/>
              <a:gd name="connsiteY29" fmla="*/ 1106870 h 1895856"/>
              <a:gd name="connsiteX30" fmla="*/ 1230273 w 1895856"/>
              <a:gd name="connsiteY30" fmla="*/ 754278 h 1895856"/>
              <a:gd name="connsiteX31" fmla="*/ 948203 w 1895856"/>
              <a:gd name="connsiteY31" fmla="*/ 613242 h 1895856"/>
              <a:gd name="connsiteX32" fmla="*/ 947928 w 1895856"/>
              <a:gd name="connsiteY32" fmla="*/ 0 h 1895856"/>
              <a:gd name="connsiteX33" fmla="*/ 1895856 w 1895856"/>
              <a:gd name="connsiteY33" fmla="*/ 947928 h 1895856"/>
              <a:gd name="connsiteX34" fmla="*/ 947928 w 1895856"/>
              <a:gd name="connsiteY34" fmla="*/ 1895856 h 1895856"/>
              <a:gd name="connsiteX35" fmla="*/ 0 w 1895856"/>
              <a:gd name="connsiteY35" fmla="*/ 947928 h 1895856"/>
              <a:gd name="connsiteX36" fmla="*/ 947928 w 1895856"/>
              <a:gd name="connsiteY36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5856" h="1895856">
                <a:moveTo>
                  <a:pt x="1106869" y="1036351"/>
                </a:moveTo>
                <a:cubicBezTo>
                  <a:pt x="1136135" y="1036351"/>
                  <a:pt x="1159758" y="1059974"/>
                  <a:pt x="1159758" y="1089240"/>
                </a:cubicBezTo>
                <a:cubicBezTo>
                  <a:pt x="1159758" y="1118505"/>
                  <a:pt x="1136133" y="1142129"/>
                  <a:pt x="1106869" y="1142129"/>
                </a:cubicBezTo>
                <a:cubicBezTo>
                  <a:pt x="1077604" y="1142129"/>
                  <a:pt x="1053981" y="1118505"/>
                  <a:pt x="1053981" y="1089240"/>
                </a:cubicBezTo>
                <a:cubicBezTo>
                  <a:pt x="1053981" y="1059974"/>
                  <a:pt x="1077604" y="1036351"/>
                  <a:pt x="1106869" y="1036351"/>
                </a:cubicBezTo>
                <a:close/>
                <a:moveTo>
                  <a:pt x="789537" y="1036351"/>
                </a:moveTo>
                <a:cubicBezTo>
                  <a:pt x="818803" y="1036351"/>
                  <a:pt x="842426" y="1059974"/>
                  <a:pt x="842426" y="1089240"/>
                </a:cubicBezTo>
                <a:cubicBezTo>
                  <a:pt x="842426" y="1118505"/>
                  <a:pt x="818801" y="1142129"/>
                  <a:pt x="789537" y="1142129"/>
                </a:cubicBezTo>
                <a:cubicBezTo>
                  <a:pt x="760272" y="1142129"/>
                  <a:pt x="736649" y="1118505"/>
                  <a:pt x="736649" y="1089240"/>
                </a:cubicBezTo>
                <a:cubicBezTo>
                  <a:pt x="736649" y="1059974"/>
                  <a:pt x="760272" y="1036351"/>
                  <a:pt x="789537" y="1036351"/>
                </a:cubicBezTo>
                <a:close/>
                <a:moveTo>
                  <a:pt x="736649" y="754278"/>
                </a:moveTo>
                <a:lnTo>
                  <a:pt x="1159758" y="754278"/>
                </a:lnTo>
                <a:lnTo>
                  <a:pt x="1159758" y="930574"/>
                </a:lnTo>
                <a:lnTo>
                  <a:pt x="736649" y="930574"/>
                </a:lnTo>
                <a:close/>
                <a:moveTo>
                  <a:pt x="948203" y="613242"/>
                </a:moveTo>
                <a:cubicBezTo>
                  <a:pt x="792357" y="613242"/>
                  <a:pt x="666130" y="630872"/>
                  <a:pt x="666130" y="754278"/>
                </a:cubicBezTo>
                <a:lnTo>
                  <a:pt x="666130" y="1106868"/>
                </a:lnTo>
                <a:cubicBezTo>
                  <a:pt x="666130" y="1138073"/>
                  <a:pt x="679881" y="1165752"/>
                  <a:pt x="701389" y="1185144"/>
                </a:cubicBezTo>
                <a:lnTo>
                  <a:pt x="701389" y="1247906"/>
                </a:lnTo>
                <a:cubicBezTo>
                  <a:pt x="701389" y="1267298"/>
                  <a:pt x="717255" y="1283164"/>
                  <a:pt x="736647" y="1283164"/>
                </a:cubicBezTo>
                <a:lnTo>
                  <a:pt x="771907" y="1283164"/>
                </a:lnTo>
                <a:cubicBezTo>
                  <a:pt x="791476" y="1283164"/>
                  <a:pt x="807166" y="1267298"/>
                  <a:pt x="807166" y="1247906"/>
                </a:cubicBezTo>
                <a:lnTo>
                  <a:pt x="807166" y="1212647"/>
                </a:lnTo>
                <a:lnTo>
                  <a:pt x="1089239" y="1212647"/>
                </a:lnTo>
                <a:lnTo>
                  <a:pt x="1089239" y="1247906"/>
                </a:lnTo>
                <a:cubicBezTo>
                  <a:pt x="1089239" y="1267298"/>
                  <a:pt x="1104929" y="1283164"/>
                  <a:pt x="1124498" y="1283164"/>
                </a:cubicBezTo>
                <a:lnTo>
                  <a:pt x="1159756" y="1283164"/>
                </a:lnTo>
                <a:cubicBezTo>
                  <a:pt x="1179148" y="1283164"/>
                  <a:pt x="1195015" y="1267298"/>
                  <a:pt x="1195015" y="1247906"/>
                </a:cubicBezTo>
                <a:lnTo>
                  <a:pt x="1195015" y="1185145"/>
                </a:lnTo>
                <a:cubicBezTo>
                  <a:pt x="1216522" y="1165753"/>
                  <a:pt x="1230273" y="1138074"/>
                  <a:pt x="1230273" y="1106870"/>
                </a:cubicBezTo>
                <a:lnTo>
                  <a:pt x="1230273" y="754278"/>
                </a:lnTo>
                <a:cubicBezTo>
                  <a:pt x="1230275" y="630872"/>
                  <a:pt x="1104048" y="613242"/>
                  <a:pt x="948203" y="613242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E2C2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CE519F-2766-4B07-BE7A-CA7C72E331A9}"/>
              </a:ext>
            </a:extLst>
          </p:cNvPr>
          <p:cNvSpPr/>
          <p:nvPr/>
        </p:nvSpPr>
        <p:spPr>
          <a:xfrm>
            <a:off x="3864779" y="2950972"/>
            <a:ext cx="1895856" cy="1895856"/>
          </a:xfrm>
          <a:custGeom>
            <a:avLst/>
            <a:gdLst>
              <a:gd name="connsiteX0" fmla="*/ 1094706 w 1895856"/>
              <a:gd name="connsiteY0" fmla="*/ 1020871 h 1895856"/>
              <a:gd name="connsiteX1" fmla="*/ 1203784 w 1895856"/>
              <a:gd name="connsiteY1" fmla="*/ 1020871 h 1895856"/>
              <a:gd name="connsiteX2" fmla="*/ 1219923 w 1895856"/>
              <a:gd name="connsiteY2" fmla="*/ 1037010 h 1895856"/>
              <a:gd name="connsiteX3" fmla="*/ 1219923 w 1895856"/>
              <a:gd name="connsiteY3" fmla="*/ 1088757 h 1895856"/>
              <a:gd name="connsiteX4" fmla="*/ 1203784 w 1895856"/>
              <a:gd name="connsiteY4" fmla="*/ 1104895 h 1895856"/>
              <a:gd name="connsiteX5" fmla="*/ 1094706 w 1895856"/>
              <a:gd name="connsiteY5" fmla="*/ 1104895 h 1895856"/>
              <a:gd name="connsiteX6" fmla="*/ 1078567 w 1895856"/>
              <a:gd name="connsiteY6" fmla="*/ 1088757 h 1895856"/>
              <a:gd name="connsiteX7" fmla="*/ 1078567 w 1895856"/>
              <a:gd name="connsiteY7" fmla="*/ 1037010 h 1895856"/>
              <a:gd name="connsiteX8" fmla="*/ 1094706 w 1895856"/>
              <a:gd name="connsiteY8" fmla="*/ 1020871 h 1895856"/>
              <a:gd name="connsiteX9" fmla="*/ 690413 w 1895856"/>
              <a:gd name="connsiteY9" fmla="*/ 1020871 h 1895856"/>
              <a:gd name="connsiteX10" fmla="*/ 799491 w 1895856"/>
              <a:gd name="connsiteY10" fmla="*/ 1020871 h 1895856"/>
              <a:gd name="connsiteX11" fmla="*/ 815630 w 1895856"/>
              <a:gd name="connsiteY11" fmla="*/ 1037010 h 1895856"/>
              <a:gd name="connsiteX12" fmla="*/ 815630 w 1895856"/>
              <a:gd name="connsiteY12" fmla="*/ 1088757 h 1895856"/>
              <a:gd name="connsiteX13" fmla="*/ 799491 w 1895856"/>
              <a:gd name="connsiteY13" fmla="*/ 1104895 h 1895856"/>
              <a:gd name="connsiteX14" fmla="*/ 690413 w 1895856"/>
              <a:gd name="connsiteY14" fmla="*/ 1104895 h 1895856"/>
              <a:gd name="connsiteX15" fmla="*/ 674274 w 1895856"/>
              <a:gd name="connsiteY15" fmla="*/ 1088757 h 1895856"/>
              <a:gd name="connsiteX16" fmla="*/ 674274 w 1895856"/>
              <a:gd name="connsiteY16" fmla="*/ 1037010 h 1895856"/>
              <a:gd name="connsiteX17" fmla="*/ 690413 w 1895856"/>
              <a:gd name="connsiteY17" fmla="*/ 1020871 h 1895856"/>
              <a:gd name="connsiteX18" fmla="*/ 788216 w 1895856"/>
              <a:gd name="connsiteY18" fmla="*/ 740413 h 1895856"/>
              <a:gd name="connsiteX19" fmla="*/ 1107026 w 1895856"/>
              <a:gd name="connsiteY19" fmla="*/ 740413 h 1895856"/>
              <a:gd name="connsiteX20" fmla="*/ 1151563 w 1895856"/>
              <a:gd name="connsiteY20" fmla="*/ 770273 h 1895856"/>
              <a:gd name="connsiteX21" fmla="*/ 1208710 w 1895856"/>
              <a:gd name="connsiteY21" fmla="*/ 909482 h 1895856"/>
              <a:gd name="connsiteX22" fmla="*/ 1188691 w 1895856"/>
              <a:gd name="connsiteY22" fmla="*/ 939342 h 1895856"/>
              <a:gd name="connsiteX23" fmla="*/ 706551 w 1895856"/>
              <a:gd name="connsiteY23" fmla="*/ 939342 h 1895856"/>
              <a:gd name="connsiteX24" fmla="*/ 686533 w 1895856"/>
              <a:gd name="connsiteY24" fmla="*/ 909482 h 1895856"/>
              <a:gd name="connsiteX25" fmla="*/ 743680 w 1895856"/>
              <a:gd name="connsiteY25" fmla="*/ 770273 h 1895856"/>
              <a:gd name="connsiteX26" fmla="*/ 788216 w 1895856"/>
              <a:gd name="connsiteY26" fmla="*/ 740413 h 1895856"/>
              <a:gd name="connsiteX27" fmla="*/ 1046090 w 1895856"/>
              <a:gd name="connsiteY27" fmla="*/ 640230 h 1895856"/>
              <a:gd name="connsiteX28" fmla="*/ 1064740 w 1895856"/>
              <a:gd name="connsiteY28" fmla="*/ 640230 h 1895856"/>
              <a:gd name="connsiteX29" fmla="*/ 1065708 w 1895856"/>
              <a:gd name="connsiteY29" fmla="*/ 641199 h 1895856"/>
              <a:gd name="connsiteX30" fmla="*/ 1065708 w 1895856"/>
              <a:gd name="connsiteY30" fmla="*/ 708326 h 1895856"/>
              <a:gd name="connsiteX31" fmla="*/ 1065282 w 1895856"/>
              <a:gd name="connsiteY31" fmla="*/ 709068 h 1895856"/>
              <a:gd name="connsiteX32" fmla="*/ 1045548 w 1895856"/>
              <a:gd name="connsiteY32" fmla="*/ 709068 h 1895856"/>
              <a:gd name="connsiteX33" fmla="*/ 1045122 w 1895856"/>
              <a:gd name="connsiteY33" fmla="*/ 708326 h 1895856"/>
              <a:gd name="connsiteX34" fmla="*/ 1045122 w 1895856"/>
              <a:gd name="connsiteY34" fmla="*/ 641199 h 1895856"/>
              <a:gd name="connsiteX35" fmla="*/ 1046090 w 1895856"/>
              <a:gd name="connsiteY35" fmla="*/ 640230 h 1895856"/>
              <a:gd name="connsiteX36" fmla="*/ 911364 w 1895856"/>
              <a:gd name="connsiteY36" fmla="*/ 640230 h 1895856"/>
              <a:gd name="connsiteX37" fmla="*/ 933774 w 1895856"/>
              <a:gd name="connsiteY37" fmla="*/ 640230 h 1895856"/>
              <a:gd name="connsiteX38" fmla="*/ 935101 w 1895856"/>
              <a:gd name="connsiteY38" fmla="*/ 641131 h 1895856"/>
              <a:gd name="connsiteX39" fmla="*/ 961701 w 1895856"/>
              <a:gd name="connsiteY39" fmla="*/ 707997 h 1895856"/>
              <a:gd name="connsiteX40" fmla="*/ 986083 w 1895856"/>
              <a:gd name="connsiteY40" fmla="*/ 677834 h 1895856"/>
              <a:gd name="connsiteX41" fmla="*/ 986157 w 1895856"/>
              <a:gd name="connsiteY41" fmla="*/ 676275 h 1895856"/>
              <a:gd name="connsiteX42" fmla="*/ 962756 w 1895856"/>
              <a:gd name="connsiteY42" fmla="*/ 641037 h 1895856"/>
              <a:gd name="connsiteX43" fmla="*/ 963189 w 1895856"/>
              <a:gd name="connsiteY43" fmla="*/ 640230 h 1895856"/>
              <a:gd name="connsiteX44" fmla="*/ 983914 w 1895856"/>
              <a:gd name="connsiteY44" fmla="*/ 640230 h 1895856"/>
              <a:gd name="connsiteX45" fmla="*/ 985389 w 1895856"/>
              <a:gd name="connsiteY45" fmla="*/ 641054 h 1895856"/>
              <a:gd name="connsiteX46" fmla="*/ 997451 w 1895856"/>
              <a:gd name="connsiteY46" fmla="*/ 660620 h 1895856"/>
              <a:gd name="connsiteX47" fmla="*/ 998465 w 1895856"/>
              <a:gd name="connsiteY47" fmla="*/ 660620 h 1895856"/>
              <a:gd name="connsiteX48" fmla="*/ 1010536 w 1895856"/>
              <a:gd name="connsiteY48" fmla="*/ 641054 h 1895856"/>
              <a:gd name="connsiteX49" fmla="*/ 1012011 w 1895856"/>
              <a:gd name="connsiteY49" fmla="*/ 640230 h 1895856"/>
              <a:gd name="connsiteX50" fmla="*/ 1032746 w 1895856"/>
              <a:gd name="connsiteY50" fmla="*/ 640230 h 1895856"/>
              <a:gd name="connsiteX51" fmla="*/ 1033179 w 1895856"/>
              <a:gd name="connsiteY51" fmla="*/ 641037 h 1895856"/>
              <a:gd name="connsiteX52" fmla="*/ 1009759 w 1895856"/>
              <a:gd name="connsiteY52" fmla="*/ 676275 h 1895856"/>
              <a:gd name="connsiteX53" fmla="*/ 1009830 w 1895856"/>
              <a:gd name="connsiteY53" fmla="*/ 677834 h 1895856"/>
              <a:gd name="connsiteX54" fmla="*/ 1034657 w 1895856"/>
              <a:gd name="connsiteY54" fmla="*/ 708542 h 1895856"/>
              <a:gd name="connsiteX55" fmla="*/ 1034802 w 1895856"/>
              <a:gd name="connsiteY55" fmla="*/ 709072 h 1895856"/>
              <a:gd name="connsiteX56" fmla="*/ 1012796 w 1895856"/>
              <a:gd name="connsiteY56" fmla="*/ 709072 h 1895856"/>
              <a:gd name="connsiteX57" fmla="*/ 1012092 w 1895856"/>
              <a:gd name="connsiteY57" fmla="*/ 708475 h 1895856"/>
              <a:gd name="connsiteX58" fmla="*/ 998468 w 1895856"/>
              <a:gd name="connsiteY58" fmla="*/ 686671 h 1895856"/>
              <a:gd name="connsiteX59" fmla="*/ 997441 w 1895856"/>
              <a:gd name="connsiteY59" fmla="*/ 686671 h 1895856"/>
              <a:gd name="connsiteX60" fmla="*/ 983846 w 1895856"/>
              <a:gd name="connsiteY60" fmla="*/ 708475 h 1895856"/>
              <a:gd name="connsiteX61" fmla="*/ 983143 w 1895856"/>
              <a:gd name="connsiteY61" fmla="*/ 709072 h 1895856"/>
              <a:gd name="connsiteX62" fmla="*/ 941676 w 1895856"/>
              <a:gd name="connsiteY62" fmla="*/ 709072 h 1895856"/>
              <a:gd name="connsiteX63" fmla="*/ 941053 w 1895856"/>
              <a:gd name="connsiteY63" fmla="*/ 708378 h 1895856"/>
              <a:gd name="connsiteX64" fmla="*/ 936482 w 1895856"/>
              <a:gd name="connsiteY64" fmla="*/ 694382 h 1895856"/>
              <a:gd name="connsiteX65" fmla="*/ 935214 w 1895856"/>
              <a:gd name="connsiteY65" fmla="*/ 693462 h 1895856"/>
              <a:gd name="connsiteX66" fmla="*/ 909812 w 1895856"/>
              <a:gd name="connsiteY66" fmla="*/ 693462 h 1895856"/>
              <a:gd name="connsiteX67" fmla="*/ 908524 w 1895856"/>
              <a:gd name="connsiteY67" fmla="*/ 694376 h 1895856"/>
              <a:gd name="connsiteX68" fmla="*/ 903598 w 1895856"/>
              <a:gd name="connsiteY68" fmla="*/ 708384 h 1895856"/>
              <a:gd name="connsiteX69" fmla="*/ 902962 w 1895856"/>
              <a:gd name="connsiteY69" fmla="*/ 709072 h 1895856"/>
              <a:gd name="connsiteX70" fmla="*/ 883018 w 1895856"/>
              <a:gd name="connsiteY70" fmla="*/ 709072 h 1895856"/>
              <a:gd name="connsiteX71" fmla="*/ 882905 w 1895856"/>
              <a:gd name="connsiteY71" fmla="*/ 708400 h 1895856"/>
              <a:gd name="connsiteX72" fmla="*/ 910031 w 1895856"/>
              <a:gd name="connsiteY72" fmla="*/ 641134 h 1895856"/>
              <a:gd name="connsiteX73" fmla="*/ 911364 w 1895856"/>
              <a:gd name="connsiteY73" fmla="*/ 640230 h 1895856"/>
              <a:gd name="connsiteX74" fmla="*/ 822392 w 1895856"/>
              <a:gd name="connsiteY74" fmla="*/ 640227 h 1895856"/>
              <a:gd name="connsiteX75" fmla="*/ 889884 w 1895856"/>
              <a:gd name="connsiteY75" fmla="*/ 640227 h 1895856"/>
              <a:gd name="connsiteX76" fmla="*/ 890852 w 1895856"/>
              <a:gd name="connsiteY76" fmla="*/ 641196 h 1895856"/>
              <a:gd name="connsiteX77" fmla="*/ 890852 w 1895856"/>
              <a:gd name="connsiteY77" fmla="*/ 653067 h 1895856"/>
              <a:gd name="connsiteX78" fmla="*/ 889884 w 1895856"/>
              <a:gd name="connsiteY78" fmla="*/ 654036 h 1895856"/>
              <a:gd name="connsiteX79" fmla="*/ 867338 w 1895856"/>
              <a:gd name="connsiteY79" fmla="*/ 654036 h 1895856"/>
              <a:gd name="connsiteX80" fmla="*/ 866370 w 1895856"/>
              <a:gd name="connsiteY80" fmla="*/ 655004 h 1895856"/>
              <a:gd name="connsiteX81" fmla="*/ 866370 w 1895856"/>
              <a:gd name="connsiteY81" fmla="*/ 708326 h 1895856"/>
              <a:gd name="connsiteX82" fmla="*/ 865944 w 1895856"/>
              <a:gd name="connsiteY82" fmla="*/ 709068 h 1895856"/>
              <a:gd name="connsiteX83" fmla="*/ 846203 w 1895856"/>
              <a:gd name="connsiteY83" fmla="*/ 709068 h 1895856"/>
              <a:gd name="connsiteX84" fmla="*/ 845777 w 1895856"/>
              <a:gd name="connsiteY84" fmla="*/ 708326 h 1895856"/>
              <a:gd name="connsiteX85" fmla="*/ 845777 w 1895856"/>
              <a:gd name="connsiteY85" fmla="*/ 655004 h 1895856"/>
              <a:gd name="connsiteX86" fmla="*/ 844808 w 1895856"/>
              <a:gd name="connsiteY86" fmla="*/ 654036 h 1895856"/>
              <a:gd name="connsiteX87" fmla="*/ 822392 w 1895856"/>
              <a:gd name="connsiteY87" fmla="*/ 654036 h 1895856"/>
              <a:gd name="connsiteX88" fmla="*/ 821423 w 1895856"/>
              <a:gd name="connsiteY88" fmla="*/ 653067 h 1895856"/>
              <a:gd name="connsiteX89" fmla="*/ 821423 w 1895856"/>
              <a:gd name="connsiteY89" fmla="*/ 641196 h 1895856"/>
              <a:gd name="connsiteX90" fmla="*/ 822392 w 1895856"/>
              <a:gd name="connsiteY90" fmla="*/ 640227 h 1895856"/>
              <a:gd name="connsiteX91" fmla="*/ 819600 w 1895856"/>
              <a:gd name="connsiteY91" fmla="*/ 608915 h 1895856"/>
              <a:gd name="connsiteX92" fmla="*/ 795392 w 1895856"/>
              <a:gd name="connsiteY92" fmla="*/ 633123 h 1895856"/>
              <a:gd name="connsiteX93" fmla="*/ 795392 w 1895856"/>
              <a:gd name="connsiteY93" fmla="*/ 709068 h 1895856"/>
              <a:gd name="connsiteX94" fmla="*/ 769851 w 1895856"/>
              <a:gd name="connsiteY94" fmla="*/ 709068 h 1895856"/>
              <a:gd name="connsiteX95" fmla="*/ 695584 w 1895856"/>
              <a:gd name="connsiteY95" fmla="*/ 758859 h 1895856"/>
              <a:gd name="connsiteX96" fmla="*/ 658026 w 1895856"/>
              <a:gd name="connsiteY96" fmla="*/ 850340 h 1895856"/>
              <a:gd name="connsiteX97" fmla="*/ 622911 w 1895856"/>
              <a:gd name="connsiteY97" fmla="*/ 840666 h 1895856"/>
              <a:gd name="connsiteX98" fmla="*/ 612828 w 1895856"/>
              <a:gd name="connsiteY98" fmla="*/ 839259 h 1895856"/>
              <a:gd name="connsiteX99" fmla="*/ 581580 w 1895856"/>
              <a:gd name="connsiteY99" fmla="*/ 872153 h 1895856"/>
              <a:gd name="connsiteX100" fmla="*/ 581580 w 1895856"/>
              <a:gd name="connsiteY100" fmla="*/ 891623 h 1895856"/>
              <a:gd name="connsiteX101" fmla="*/ 621927 w 1895856"/>
              <a:gd name="connsiteY101" fmla="*/ 931969 h 1895856"/>
              <a:gd name="connsiteX102" fmla="*/ 624515 w 1895856"/>
              <a:gd name="connsiteY102" fmla="*/ 931969 h 1895856"/>
              <a:gd name="connsiteX103" fmla="*/ 619144 w 1895856"/>
              <a:gd name="connsiteY103" fmla="*/ 945048 h 1895856"/>
              <a:gd name="connsiteX104" fmla="*/ 600152 w 1895856"/>
              <a:gd name="connsiteY104" fmla="*/ 1041315 h 1895856"/>
              <a:gd name="connsiteX105" fmla="*/ 600152 w 1895856"/>
              <a:gd name="connsiteY105" fmla="*/ 1224073 h 1895856"/>
              <a:gd name="connsiteX106" fmla="*/ 640499 w 1895856"/>
              <a:gd name="connsiteY106" fmla="*/ 1264420 h 1895856"/>
              <a:gd name="connsiteX107" fmla="*/ 689002 w 1895856"/>
              <a:gd name="connsiteY107" fmla="*/ 1264420 h 1895856"/>
              <a:gd name="connsiteX108" fmla="*/ 729349 w 1895856"/>
              <a:gd name="connsiteY108" fmla="*/ 1224073 h 1895856"/>
              <a:gd name="connsiteX109" fmla="*/ 729349 w 1895856"/>
              <a:gd name="connsiteY109" fmla="*/ 1179156 h 1895856"/>
              <a:gd name="connsiteX110" fmla="*/ 1165897 w 1895856"/>
              <a:gd name="connsiteY110" fmla="*/ 1179156 h 1895856"/>
              <a:gd name="connsiteX111" fmla="*/ 1165897 w 1895856"/>
              <a:gd name="connsiteY111" fmla="*/ 1224073 h 1895856"/>
              <a:gd name="connsiteX112" fmla="*/ 1206244 w 1895856"/>
              <a:gd name="connsiteY112" fmla="*/ 1264420 h 1895856"/>
              <a:gd name="connsiteX113" fmla="*/ 1254737 w 1895856"/>
              <a:gd name="connsiteY113" fmla="*/ 1264420 h 1895856"/>
              <a:gd name="connsiteX114" fmla="*/ 1295084 w 1895856"/>
              <a:gd name="connsiteY114" fmla="*/ 1224073 h 1895856"/>
              <a:gd name="connsiteX115" fmla="*/ 1295084 w 1895856"/>
              <a:gd name="connsiteY115" fmla="*/ 1041315 h 1895856"/>
              <a:gd name="connsiteX116" fmla="*/ 1276092 w 1895856"/>
              <a:gd name="connsiteY116" fmla="*/ 945048 h 1895856"/>
              <a:gd name="connsiteX117" fmla="*/ 1270721 w 1895856"/>
              <a:gd name="connsiteY117" fmla="*/ 931969 h 1895856"/>
              <a:gd name="connsiteX118" fmla="*/ 1273829 w 1895856"/>
              <a:gd name="connsiteY118" fmla="*/ 931969 h 1895856"/>
              <a:gd name="connsiteX119" fmla="*/ 1314176 w 1895856"/>
              <a:gd name="connsiteY119" fmla="*/ 891623 h 1895856"/>
              <a:gd name="connsiteX120" fmla="*/ 1314176 w 1895856"/>
              <a:gd name="connsiteY120" fmla="*/ 872153 h 1895856"/>
              <a:gd name="connsiteX121" fmla="*/ 1282931 w 1895856"/>
              <a:gd name="connsiteY121" fmla="*/ 839262 h 1895856"/>
              <a:gd name="connsiteX122" fmla="*/ 1272848 w 1895856"/>
              <a:gd name="connsiteY122" fmla="*/ 840670 h 1895856"/>
              <a:gd name="connsiteX123" fmla="*/ 1237269 w 1895856"/>
              <a:gd name="connsiteY123" fmla="*/ 850469 h 1895856"/>
              <a:gd name="connsiteX124" fmla="*/ 1199659 w 1895856"/>
              <a:gd name="connsiteY124" fmla="*/ 758863 h 1895856"/>
              <a:gd name="connsiteX125" fmla="*/ 1125392 w 1895856"/>
              <a:gd name="connsiteY125" fmla="*/ 709068 h 1895856"/>
              <a:gd name="connsiteX126" fmla="*/ 1100368 w 1895856"/>
              <a:gd name="connsiteY126" fmla="*/ 709068 h 1895856"/>
              <a:gd name="connsiteX127" fmla="*/ 1100368 w 1895856"/>
              <a:gd name="connsiteY127" fmla="*/ 633123 h 1895856"/>
              <a:gd name="connsiteX128" fmla="*/ 1076159 w 1895856"/>
              <a:gd name="connsiteY128" fmla="*/ 608915 h 1895856"/>
              <a:gd name="connsiteX129" fmla="*/ 947928 w 1895856"/>
              <a:gd name="connsiteY129" fmla="*/ 0 h 1895856"/>
              <a:gd name="connsiteX130" fmla="*/ 1895856 w 1895856"/>
              <a:gd name="connsiteY130" fmla="*/ 947928 h 1895856"/>
              <a:gd name="connsiteX131" fmla="*/ 947928 w 1895856"/>
              <a:gd name="connsiteY131" fmla="*/ 1895856 h 1895856"/>
              <a:gd name="connsiteX132" fmla="*/ 0 w 1895856"/>
              <a:gd name="connsiteY132" fmla="*/ 947928 h 1895856"/>
              <a:gd name="connsiteX133" fmla="*/ 947928 w 1895856"/>
              <a:gd name="connsiteY13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95856" h="1895856">
                <a:moveTo>
                  <a:pt x="1094706" y="1020871"/>
                </a:moveTo>
                <a:lnTo>
                  <a:pt x="1203784" y="1020871"/>
                </a:lnTo>
                <a:cubicBezTo>
                  <a:pt x="1212660" y="1020871"/>
                  <a:pt x="1219923" y="1028133"/>
                  <a:pt x="1219923" y="1037010"/>
                </a:cubicBezTo>
                <a:lnTo>
                  <a:pt x="1219923" y="1088757"/>
                </a:lnTo>
                <a:cubicBezTo>
                  <a:pt x="1219923" y="1097633"/>
                  <a:pt x="1212660" y="1104895"/>
                  <a:pt x="1203784" y="1104895"/>
                </a:cubicBezTo>
                <a:lnTo>
                  <a:pt x="1094706" y="1104895"/>
                </a:lnTo>
                <a:cubicBezTo>
                  <a:pt x="1085830" y="1104895"/>
                  <a:pt x="1078567" y="1097633"/>
                  <a:pt x="1078567" y="1088757"/>
                </a:cubicBezTo>
                <a:lnTo>
                  <a:pt x="1078567" y="1037010"/>
                </a:lnTo>
                <a:cubicBezTo>
                  <a:pt x="1078567" y="1028133"/>
                  <a:pt x="1085830" y="1020871"/>
                  <a:pt x="1094706" y="1020871"/>
                </a:cubicBezTo>
                <a:close/>
                <a:moveTo>
                  <a:pt x="690413" y="1020871"/>
                </a:moveTo>
                <a:lnTo>
                  <a:pt x="799491" y="1020871"/>
                </a:lnTo>
                <a:cubicBezTo>
                  <a:pt x="808367" y="1020871"/>
                  <a:pt x="815630" y="1028133"/>
                  <a:pt x="815630" y="1037010"/>
                </a:cubicBezTo>
                <a:lnTo>
                  <a:pt x="815630" y="1088757"/>
                </a:lnTo>
                <a:cubicBezTo>
                  <a:pt x="815630" y="1097633"/>
                  <a:pt x="808367" y="1104895"/>
                  <a:pt x="799491" y="1104895"/>
                </a:cubicBezTo>
                <a:lnTo>
                  <a:pt x="690413" y="1104895"/>
                </a:lnTo>
                <a:cubicBezTo>
                  <a:pt x="681537" y="1104895"/>
                  <a:pt x="674274" y="1097633"/>
                  <a:pt x="674274" y="1088757"/>
                </a:cubicBezTo>
                <a:lnTo>
                  <a:pt x="674274" y="1037010"/>
                </a:lnTo>
                <a:cubicBezTo>
                  <a:pt x="674274" y="1028133"/>
                  <a:pt x="681537" y="1020871"/>
                  <a:pt x="690413" y="1020871"/>
                </a:cubicBezTo>
                <a:close/>
                <a:moveTo>
                  <a:pt x="788216" y="740413"/>
                </a:moveTo>
                <a:lnTo>
                  <a:pt x="1107026" y="740413"/>
                </a:lnTo>
                <a:cubicBezTo>
                  <a:pt x="1124779" y="740413"/>
                  <a:pt x="1144820" y="753850"/>
                  <a:pt x="1151563" y="770273"/>
                </a:cubicBezTo>
                <a:lnTo>
                  <a:pt x="1208710" y="909482"/>
                </a:lnTo>
                <a:cubicBezTo>
                  <a:pt x="1215452" y="925904"/>
                  <a:pt x="1206444" y="939342"/>
                  <a:pt x="1188691" y="939342"/>
                </a:cubicBezTo>
                <a:lnTo>
                  <a:pt x="706551" y="939342"/>
                </a:lnTo>
                <a:cubicBezTo>
                  <a:pt x="688799" y="939342"/>
                  <a:pt x="679790" y="925904"/>
                  <a:pt x="686533" y="909482"/>
                </a:cubicBezTo>
                <a:lnTo>
                  <a:pt x="743680" y="770273"/>
                </a:lnTo>
                <a:cubicBezTo>
                  <a:pt x="750423" y="753850"/>
                  <a:pt x="770464" y="740413"/>
                  <a:pt x="788216" y="740413"/>
                </a:cubicBezTo>
                <a:close/>
                <a:moveTo>
                  <a:pt x="1046090" y="640230"/>
                </a:moveTo>
                <a:lnTo>
                  <a:pt x="1064740" y="640230"/>
                </a:lnTo>
                <a:cubicBezTo>
                  <a:pt x="1065272" y="640230"/>
                  <a:pt x="1065708" y="640666"/>
                  <a:pt x="1065708" y="641199"/>
                </a:cubicBezTo>
                <a:lnTo>
                  <a:pt x="1065708" y="708326"/>
                </a:lnTo>
                <a:cubicBezTo>
                  <a:pt x="1065708" y="708649"/>
                  <a:pt x="1065524" y="708891"/>
                  <a:pt x="1065282" y="709068"/>
                </a:cubicBezTo>
                <a:lnTo>
                  <a:pt x="1045548" y="709068"/>
                </a:lnTo>
                <a:cubicBezTo>
                  <a:pt x="1045306" y="708891"/>
                  <a:pt x="1045122" y="708649"/>
                  <a:pt x="1045122" y="708326"/>
                </a:cubicBezTo>
                <a:lnTo>
                  <a:pt x="1045122" y="641199"/>
                </a:lnTo>
                <a:cubicBezTo>
                  <a:pt x="1045122" y="640666"/>
                  <a:pt x="1045557" y="640230"/>
                  <a:pt x="1046090" y="640230"/>
                </a:cubicBezTo>
                <a:close/>
                <a:moveTo>
                  <a:pt x="911364" y="640230"/>
                </a:moveTo>
                <a:lnTo>
                  <a:pt x="933774" y="640230"/>
                </a:lnTo>
                <a:cubicBezTo>
                  <a:pt x="934307" y="640230"/>
                  <a:pt x="934904" y="640634"/>
                  <a:pt x="935101" y="641131"/>
                </a:cubicBezTo>
                <a:lnTo>
                  <a:pt x="961701" y="707997"/>
                </a:lnTo>
                <a:lnTo>
                  <a:pt x="986083" y="677834"/>
                </a:lnTo>
                <a:cubicBezTo>
                  <a:pt x="986419" y="677420"/>
                  <a:pt x="986451" y="676717"/>
                  <a:pt x="986157" y="676275"/>
                </a:cubicBezTo>
                <a:lnTo>
                  <a:pt x="962756" y="641037"/>
                </a:lnTo>
                <a:cubicBezTo>
                  <a:pt x="962459" y="640592"/>
                  <a:pt x="962656" y="640230"/>
                  <a:pt x="963189" y="640230"/>
                </a:cubicBezTo>
                <a:lnTo>
                  <a:pt x="983914" y="640230"/>
                </a:lnTo>
                <a:cubicBezTo>
                  <a:pt x="984447" y="640230"/>
                  <a:pt x="985112" y="640602"/>
                  <a:pt x="985389" y="641054"/>
                </a:cubicBezTo>
                <a:lnTo>
                  <a:pt x="997451" y="660620"/>
                </a:lnTo>
                <a:cubicBezTo>
                  <a:pt x="997729" y="661075"/>
                  <a:pt x="998187" y="661075"/>
                  <a:pt x="998465" y="660620"/>
                </a:cubicBezTo>
                <a:lnTo>
                  <a:pt x="1010536" y="641054"/>
                </a:lnTo>
                <a:cubicBezTo>
                  <a:pt x="1010814" y="640598"/>
                  <a:pt x="1011479" y="640230"/>
                  <a:pt x="1012011" y="640230"/>
                </a:cubicBezTo>
                <a:lnTo>
                  <a:pt x="1032746" y="640230"/>
                </a:lnTo>
                <a:cubicBezTo>
                  <a:pt x="1033279" y="640230"/>
                  <a:pt x="1033473" y="640592"/>
                  <a:pt x="1033179" y="641037"/>
                </a:cubicBezTo>
                <a:lnTo>
                  <a:pt x="1009759" y="676275"/>
                </a:lnTo>
                <a:cubicBezTo>
                  <a:pt x="1009462" y="676720"/>
                  <a:pt x="1009497" y="677420"/>
                  <a:pt x="1009830" y="677834"/>
                </a:cubicBezTo>
                <a:lnTo>
                  <a:pt x="1034657" y="708542"/>
                </a:lnTo>
                <a:cubicBezTo>
                  <a:pt x="1034825" y="708746"/>
                  <a:pt x="1034864" y="708936"/>
                  <a:pt x="1034802" y="709072"/>
                </a:cubicBezTo>
                <a:lnTo>
                  <a:pt x="1012796" y="709072"/>
                </a:lnTo>
                <a:cubicBezTo>
                  <a:pt x="1012505" y="708920"/>
                  <a:pt x="1012244" y="708717"/>
                  <a:pt x="1012092" y="708475"/>
                </a:cubicBezTo>
                <a:lnTo>
                  <a:pt x="998468" y="686671"/>
                </a:lnTo>
                <a:cubicBezTo>
                  <a:pt x="998184" y="686219"/>
                  <a:pt x="997726" y="686219"/>
                  <a:pt x="997441" y="686671"/>
                </a:cubicBezTo>
                <a:lnTo>
                  <a:pt x="983846" y="708475"/>
                </a:lnTo>
                <a:cubicBezTo>
                  <a:pt x="983695" y="708717"/>
                  <a:pt x="983433" y="708920"/>
                  <a:pt x="983143" y="709072"/>
                </a:cubicBezTo>
                <a:lnTo>
                  <a:pt x="941676" y="709072"/>
                </a:lnTo>
                <a:cubicBezTo>
                  <a:pt x="941392" y="708904"/>
                  <a:pt x="941147" y="708671"/>
                  <a:pt x="941053" y="708378"/>
                </a:cubicBezTo>
                <a:lnTo>
                  <a:pt x="936482" y="694382"/>
                </a:lnTo>
                <a:cubicBezTo>
                  <a:pt x="936318" y="693875"/>
                  <a:pt x="935747" y="693462"/>
                  <a:pt x="935214" y="693462"/>
                </a:cubicBezTo>
                <a:lnTo>
                  <a:pt x="909812" y="693462"/>
                </a:lnTo>
                <a:cubicBezTo>
                  <a:pt x="909279" y="693462"/>
                  <a:pt x="908698" y="693872"/>
                  <a:pt x="908524" y="694376"/>
                </a:cubicBezTo>
                <a:lnTo>
                  <a:pt x="903598" y="708384"/>
                </a:lnTo>
                <a:cubicBezTo>
                  <a:pt x="903495" y="708675"/>
                  <a:pt x="903250" y="708907"/>
                  <a:pt x="902962" y="709072"/>
                </a:cubicBezTo>
                <a:lnTo>
                  <a:pt x="883018" y="709072"/>
                </a:lnTo>
                <a:cubicBezTo>
                  <a:pt x="882860" y="708907"/>
                  <a:pt x="882792" y="708681"/>
                  <a:pt x="882905" y="708400"/>
                </a:cubicBezTo>
                <a:lnTo>
                  <a:pt x="910031" y="641134"/>
                </a:lnTo>
                <a:cubicBezTo>
                  <a:pt x="910235" y="640634"/>
                  <a:pt x="910832" y="640230"/>
                  <a:pt x="911364" y="640230"/>
                </a:cubicBezTo>
                <a:close/>
                <a:moveTo>
                  <a:pt x="822392" y="640227"/>
                </a:moveTo>
                <a:lnTo>
                  <a:pt x="889884" y="640227"/>
                </a:lnTo>
                <a:cubicBezTo>
                  <a:pt x="890416" y="640227"/>
                  <a:pt x="890852" y="640663"/>
                  <a:pt x="890852" y="641196"/>
                </a:cubicBezTo>
                <a:lnTo>
                  <a:pt x="890852" y="653067"/>
                </a:lnTo>
                <a:cubicBezTo>
                  <a:pt x="890852" y="653600"/>
                  <a:pt x="890416" y="654036"/>
                  <a:pt x="889884" y="654036"/>
                </a:cubicBezTo>
                <a:lnTo>
                  <a:pt x="867338" y="654036"/>
                </a:lnTo>
                <a:cubicBezTo>
                  <a:pt x="866805" y="654036"/>
                  <a:pt x="866370" y="654471"/>
                  <a:pt x="866370" y="655004"/>
                </a:cubicBezTo>
                <a:lnTo>
                  <a:pt x="866370" y="708326"/>
                </a:lnTo>
                <a:cubicBezTo>
                  <a:pt x="866370" y="708649"/>
                  <a:pt x="866186" y="708891"/>
                  <a:pt x="865944" y="709068"/>
                </a:cubicBezTo>
                <a:lnTo>
                  <a:pt x="846203" y="709068"/>
                </a:lnTo>
                <a:cubicBezTo>
                  <a:pt x="845961" y="708894"/>
                  <a:pt x="845777" y="708649"/>
                  <a:pt x="845777" y="708326"/>
                </a:cubicBezTo>
                <a:lnTo>
                  <a:pt x="845777" y="655004"/>
                </a:lnTo>
                <a:cubicBezTo>
                  <a:pt x="845777" y="654471"/>
                  <a:pt x="845341" y="654036"/>
                  <a:pt x="844808" y="654036"/>
                </a:cubicBezTo>
                <a:lnTo>
                  <a:pt x="822392" y="654036"/>
                </a:lnTo>
                <a:cubicBezTo>
                  <a:pt x="821859" y="654036"/>
                  <a:pt x="821423" y="653600"/>
                  <a:pt x="821423" y="653067"/>
                </a:cubicBezTo>
                <a:lnTo>
                  <a:pt x="821423" y="641196"/>
                </a:lnTo>
                <a:cubicBezTo>
                  <a:pt x="821423" y="640663"/>
                  <a:pt x="821859" y="640227"/>
                  <a:pt x="822392" y="640227"/>
                </a:cubicBezTo>
                <a:close/>
                <a:moveTo>
                  <a:pt x="819600" y="608915"/>
                </a:moveTo>
                <a:cubicBezTo>
                  <a:pt x="806250" y="608915"/>
                  <a:pt x="795392" y="619773"/>
                  <a:pt x="795392" y="633123"/>
                </a:cubicBezTo>
                <a:lnTo>
                  <a:pt x="795392" y="709068"/>
                </a:lnTo>
                <a:lnTo>
                  <a:pt x="769851" y="709068"/>
                </a:lnTo>
                <a:cubicBezTo>
                  <a:pt x="740172" y="709068"/>
                  <a:pt x="706852" y="731404"/>
                  <a:pt x="695584" y="758859"/>
                </a:cubicBezTo>
                <a:lnTo>
                  <a:pt x="658026" y="850340"/>
                </a:lnTo>
                <a:lnTo>
                  <a:pt x="622911" y="840666"/>
                </a:lnTo>
                <a:cubicBezTo>
                  <a:pt x="619525" y="839734"/>
                  <a:pt x="616130" y="839259"/>
                  <a:pt x="612828" y="839259"/>
                </a:cubicBezTo>
                <a:cubicBezTo>
                  <a:pt x="594723" y="839262"/>
                  <a:pt x="581580" y="853096"/>
                  <a:pt x="581580" y="872153"/>
                </a:cubicBezTo>
                <a:lnTo>
                  <a:pt x="581580" y="891623"/>
                </a:lnTo>
                <a:cubicBezTo>
                  <a:pt x="581580" y="913871"/>
                  <a:pt x="599681" y="931969"/>
                  <a:pt x="621927" y="931969"/>
                </a:cubicBezTo>
                <a:lnTo>
                  <a:pt x="624515" y="931969"/>
                </a:lnTo>
                <a:lnTo>
                  <a:pt x="619144" y="945048"/>
                </a:lnTo>
                <a:cubicBezTo>
                  <a:pt x="608674" y="970557"/>
                  <a:pt x="600152" y="1013744"/>
                  <a:pt x="600152" y="1041315"/>
                </a:cubicBezTo>
                <a:lnTo>
                  <a:pt x="600152" y="1224073"/>
                </a:lnTo>
                <a:cubicBezTo>
                  <a:pt x="600152" y="1246322"/>
                  <a:pt x="618250" y="1264420"/>
                  <a:pt x="640499" y="1264420"/>
                </a:cubicBezTo>
                <a:lnTo>
                  <a:pt x="689002" y="1264420"/>
                </a:lnTo>
                <a:cubicBezTo>
                  <a:pt x="711251" y="1264420"/>
                  <a:pt x="729349" y="1246322"/>
                  <a:pt x="729349" y="1224073"/>
                </a:cubicBezTo>
                <a:lnTo>
                  <a:pt x="729349" y="1179156"/>
                </a:lnTo>
                <a:lnTo>
                  <a:pt x="1165897" y="1179156"/>
                </a:lnTo>
                <a:lnTo>
                  <a:pt x="1165897" y="1224073"/>
                </a:lnTo>
                <a:cubicBezTo>
                  <a:pt x="1165897" y="1246322"/>
                  <a:pt x="1183998" y="1264420"/>
                  <a:pt x="1206244" y="1264420"/>
                </a:cubicBezTo>
                <a:lnTo>
                  <a:pt x="1254737" y="1264420"/>
                </a:lnTo>
                <a:cubicBezTo>
                  <a:pt x="1276986" y="1264420"/>
                  <a:pt x="1295084" y="1246322"/>
                  <a:pt x="1295084" y="1224073"/>
                </a:cubicBezTo>
                <a:lnTo>
                  <a:pt x="1295084" y="1041315"/>
                </a:lnTo>
                <a:cubicBezTo>
                  <a:pt x="1295084" y="1013744"/>
                  <a:pt x="1286563" y="970557"/>
                  <a:pt x="1276092" y="945048"/>
                </a:cubicBezTo>
                <a:lnTo>
                  <a:pt x="1270721" y="931969"/>
                </a:lnTo>
                <a:lnTo>
                  <a:pt x="1273829" y="931969"/>
                </a:lnTo>
                <a:cubicBezTo>
                  <a:pt x="1296078" y="931969"/>
                  <a:pt x="1314176" y="913871"/>
                  <a:pt x="1314176" y="891623"/>
                </a:cubicBezTo>
                <a:lnTo>
                  <a:pt x="1314176" y="872153"/>
                </a:lnTo>
                <a:cubicBezTo>
                  <a:pt x="1314176" y="853096"/>
                  <a:pt x="1301036" y="839262"/>
                  <a:pt x="1282931" y="839262"/>
                </a:cubicBezTo>
                <a:cubicBezTo>
                  <a:pt x="1279626" y="839262"/>
                  <a:pt x="1276234" y="839734"/>
                  <a:pt x="1272848" y="840670"/>
                </a:cubicBezTo>
                <a:lnTo>
                  <a:pt x="1237269" y="850469"/>
                </a:lnTo>
                <a:lnTo>
                  <a:pt x="1199659" y="758863"/>
                </a:lnTo>
                <a:cubicBezTo>
                  <a:pt x="1188391" y="731408"/>
                  <a:pt x="1155074" y="709068"/>
                  <a:pt x="1125392" y="709068"/>
                </a:cubicBezTo>
                <a:lnTo>
                  <a:pt x="1100368" y="709068"/>
                </a:lnTo>
                <a:lnTo>
                  <a:pt x="1100368" y="633123"/>
                </a:lnTo>
                <a:cubicBezTo>
                  <a:pt x="1100368" y="619773"/>
                  <a:pt x="1089509" y="608915"/>
                  <a:pt x="1076159" y="608915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0920598-02AB-46C3-B170-760DEC8C453F}"/>
              </a:ext>
            </a:extLst>
          </p:cNvPr>
          <p:cNvSpPr/>
          <p:nvPr/>
        </p:nvSpPr>
        <p:spPr>
          <a:xfrm>
            <a:off x="6421838" y="2950972"/>
            <a:ext cx="1895856" cy="1895856"/>
          </a:xfrm>
          <a:custGeom>
            <a:avLst/>
            <a:gdLst>
              <a:gd name="connsiteX0" fmla="*/ 783283 w 1895856"/>
              <a:gd name="connsiteY0" fmla="*/ 1174013 h 1895856"/>
              <a:gd name="connsiteX1" fmla="*/ 1103759 w 1895856"/>
              <a:gd name="connsiteY1" fmla="*/ 1174013 h 1895856"/>
              <a:gd name="connsiteX2" fmla="*/ 1139011 w 1895856"/>
              <a:gd name="connsiteY2" fmla="*/ 1236506 h 1895856"/>
              <a:gd name="connsiteX3" fmla="*/ 748030 w 1895856"/>
              <a:gd name="connsiteY3" fmla="*/ 1236506 h 1895856"/>
              <a:gd name="connsiteX4" fmla="*/ 836160 w 1895856"/>
              <a:gd name="connsiteY4" fmla="*/ 1076268 h 1895856"/>
              <a:gd name="connsiteX5" fmla="*/ 1050879 w 1895856"/>
              <a:gd name="connsiteY5" fmla="*/ 1076268 h 1895856"/>
              <a:gd name="connsiteX6" fmla="*/ 1078119 w 1895856"/>
              <a:gd name="connsiteY6" fmla="*/ 1125941 h 1895856"/>
              <a:gd name="connsiteX7" fmla="*/ 808920 w 1895856"/>
              <a:gd name="connsiteY7" fmla="*/ 1125941 h 1895856"/>
              <a:gd name="connsiteX8" fmla="*/ 1073314 w 1895856"/>
              <a:gd name="connsiteY8" fmla="*/ 925643 h 1895856"/>
              <a:gd name="connsiteX9" fmla="*/ 1119783 w 1895856"/>
              <a:gd name="connsiteY9" fmla="*/ 972112 h 1895856"/>
              <a:gd name="connsiteX10" fmla="*/ 1073314 w 1895856"/>
              <a:gd name="connsiteY10" fmla="*/ 1018582 h 1895856"/>
              <a:gd name="connsiteX11" fmla="*/ 1026843 w 1895856"/>
              <a:gd name="connsiteY11" fmla="*/ 972112 h 1895856"/>
              <a:gd name="connsiteX12" fmla="*/ 1073314 w 1895856"/>
              <a:gd name="connsiteY12" fmla="*/ 925643 h 1895856"/>
              <a:gd name="connsiteX13" fmla="*/ 813727 w 1895856"/>
              <a:gd name="connsiteY13" fmla="*/ 924042 h 1895856"/>
              <a:gd name="connsiteX14" fmla="*/ 860196 w 1895856"/>
              <a:gd name="connsiteY14" fmla="*/ 970512 h 1895856"/>
              <a:gd name="connsiteX15" fmla="*/ 813727 w 1895856"/>
              <a:gd name="connsiteY15" fmla="*/ 1016981 h 1895856"/>
              <a:gd name="connsiteX16" fmla="*/ 767258 w 1895856"/>
              <a:gd name="connsiteY16" fmla="*/ 970512 h 1895856"/>
              <a:gd name="connsiteX17" fmla="*/ 813727 w 1895856"/>
              <a:gd name="connsiteY17" fmla="*/ 924042 h 1895856"/>
              <a:gd name="connsiteX18" fmla="*/ 855389 w 1895856"/>
              <a:gd name="connsiteY18" fmla="*/ 653239 h 1895856"/>
              <a:gd name="connsiteX19" fmla="*/ 1030048 w 1895856"/>
              <a:gd name="connsiteY19" fmla="*/ 653239 h 1895856"/>
              <a:gd name="connsiteX20" fmla="*/ 1119781 w 1895856"/>
              <a:gd name="connsiteY20" fmla="*/ 742973 h 1895856"/>
              <a:gd name="connsiteX21" fmla="*/ 1119781 w 1895856"/>
              <a:gd name="connsiteY21" fmla="*/ 819887 h 1895856"/>
              <a:gd name="connsiteX22" fmla="*/ 1087734 w 1895856"/>
              <a:gd name="connsiteY22" fmla="*/ 850332 h 1895856"/>
              <a:gd name="connsiteX23" fmla="*/ 799305 w 1895856"/>
              <a:gd name="connsiteY23" fmla="*/ 850332 h 1895856"/>
              <a:gd name="connsiteX24" fmla="*/ 768860 w 1895856"/>
              <a:gd name="connsiteY24" fmla="*/ 819887 h 1895856"/>
              <a:gd name="connsiteX25" fmla="*/ 767258 w 1895856"/>
              <a:gd name="connsiteY25" fmla="*/ 742973 h 1895856"/>
              <a:gd name="connsiteX26" fmla="*/ 855389 w 1895856"/>
              <a:gd name="connsiteY26" fmla="*/ 653239 h 1895856"/>
              <a:gd name="connsiteX27" fmla="*/ 852184 w 1895856"/>
              <a:gd name="connsiteY27" fmla="*/ 584337 h 1895856"/>
              <a:gd name="connsiteX28" fmla="*/ 711174 w 1895856"/>
              <a:gd name="connsiteY28" fmla="*/ 725346 h 1895856"/>
              <a:gd name="connsiteX29" fmla="*/ 711174 w 1895856"/>
              <a:gd name="connsiteY29" fmla="*/ 1012172 h 1895856"/>
              <a:gd name="connsiteX30" fmla="*/ 764053 w 1895856"/>
              <a:gd name="connsiteY30" fmla="*/ 1074666 h 1895856"/>
              <a:gd name="connsiteX31" fmla="*/ 658296 w 1895856"/>
              <a:gd name="connsiteY31" fmla="*/ 1270156 h 1895856"/>
              <a:gd name="connsiteX32" fmla="*/ 671115 w 1895856"/>
              <a:gd name="connsiteY32" fmla="*/ 1313420 h 1895856"/>
              <a:gd name="connsiteX33" fmla="*/ 685536 w 1895856"/>
              <a:gd name="connsiteY33" fmla="*/ 1316625 h 1895856"/>
              <a:gd name="connsiteX34" fmla="*/ 712777 w 1895856"/>
              <a:gd name="connsiteY34" fmla="*/ 1300601 h 1895856"/>
              <a:gd name="connsiteX35" fmla="*/ 722391 w 1895856"/>
              <a:gd name="connsiteY35" fmla="*/ 1284577 h 1895856"/>
              <a:gd name="connsiteX36" fmla="*/ 1164648 w 1895856"/>
              <a:gd name="connsiteY36" fmla="*/ 1284577 h 1895856"/>
              <a:gd name="connsiteX37" fmla="*/ 1174261 w 1895856"/>
              <a:gd name="connsiteY37" fmla="*/ 1300601 h 1895856"/>
              <a:gd name="connsiteX38" fmla="*/ 1201503 w 1895856"/>
              <a:gd name="connsiteY38" fmla="*/ 1316625 h 1895856"/>
              <a:gd name="connsiteX39" fmla="*/ 1215924 w 1895856"/>
              <a:gd name="connsiteY39" fmla="*/ 1313420 h 1895856"/>
              <a:gd name="connsiteX40" fmla="*/ 1228744 w 1895856"/>
              <a:gd name="connsiteY40" fmla="*/ 1270156 h 1895856"/>
              <a:gd name="connsiteX41" fmla="*/ 1121385 w 1895856"/>
              <a:gd name="connsiteY41" fmla="*/ 1074665 h 1895856"/>
              <a:gd name="connsiteX42" fmla="*/ 1174262 w 1895856"/>
              <a:gd name="connsiteY42" fmla="*/ 1012171 h 1895856"/>
              <a:gd name="connsiteX43" fmla="*/ 1174262 w 1895856"/>
              <a:gd name="connsiteY43" fmla="*/ 723743 h 1895856"/>
              <a:gd name="connsiteX44" fmla="*/ 1034855 w 1895856"/>
              <a:gd name="connsiteY44" fmla="*/ 584337 h 1895856"/>
              <a:gd name="connsiteX45" fmla="*/ 947928 w 1895856"/>
              <a:gd name="connsiteY45" fmla="*/ 0 h 1895856"/>
              <a:gd name="connsiteX46" fmla="*/ 1895856 w 1895856"/>
              <a:gd name="connsiteY46" fmla="*/ 947928 h 1895856"/>
              <a:gd name="connsiteX47" fmla="*/ 947928 w 1895856"/>
              <a:gd name="connsiteY47" fmla="*/ 1895856 h 1895856"/>
              <a:gd name="connsiteX48" fmla="*/ 0 w 1895856"/>
              <a:gd name="connsiteY48" fmla="*/ 947928 h 1895856"/>
              <a:gd name="connsiteX49" fmla="*/ 947928 w 1895856"/>
              <a:gd name="connsiteY49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95856" h="1895856">
                <a:moveTo>
                  <a:pt x="783283" y="1174013"/>
                </a:moveTo>
                <a:lnTo>
                  <a:pt x="1103759" y="1174013"/>
                </a:lnTo>
                <a:lnTo>
                  <a:pt x="1139011" y="1236506"/>
                </a:lnTo>
                <a:lnTo>
                  <a:pt x="748030" y="1236506"/>
                </a:lnTo>
                <a:close/>
                <a:moveTo>
                  <a:pt x="836160" y="1076268"/>
                </a:moveTo>
                <a:lnTo>
                  <a:pt x="1050879" y="1076268"/>
                </a:lnTo>
                <a:lnTo>
                  <a:pt x="1078119" y="1125941"/>
                </a:lnTo>
                <a:lnTo>
                  <a:pt x="808920" y="1125941"/>
                </a:lnTo>
                <a:close/>
                <a:moveTo>
                  <a:pt x="1073314" y="925643"/>
                </a:moveTo>
                <a:cubicBezTo>
                  <a:pt x="1098950" y="925643"/>
                  <a:pt x="1119783" y="946474"/>
                  <a:pt x="1119783" y="972112"/>
                </a:cubicBezTo>
                <a:cubicBezTo>
                  <a:pt x="1119781" y="996149"/>
                  <a:pt x="1098950" y="1018582"/>
                  <a:pt x="1073314" y="1018582"/>
                </a:cubicBezTo>
                <a:cubicBezTo>
                  <a:pt x="1047676" y="1018582"/>
                  <a:pt x="1026843" y="997751"/>
                  <a:pt x="1026843" y="972112"/>
                </a:cubicBezTo>
                <a:cubicBezTo>
                  <a:pt x="1026843" y="946474"/>
                  <a:pt x="1047674" y="925643"/>
                  <a:pt x="1073314" y="925643"/>
                </a:cubicBezTo>
                <a:close/>
                <a:moveTo>
                  <a:pt x="813727" y="924042"/>
                </a:moveTo>
                <a:cubicBezTo>
                  <a:pt x="839365" y="924042"/>
                  <a:pt x="860196" y="944872"/>
                  <a:pt x="860196" y="970512"/>
                </a:cubicBezTo>
                <a:cubicBezTo>
                  <a:pt x="860196" y="996149"/>
                  <a:pt x="839365" y="1016981"/>
                  <a:pt x="813727" y="1016981"/>
                </a:cubicBezTo>
                <a:cubicBezTo>
                  <a:pt x="788089" y="1016981"/>
                  <a:pt x="767258" y="996150"/>
                  <a:pt x="767258" y="970512"/>
                </a:cubicBezTo>
                <a:cubicBezTo>
                  <a:pt x="767258" y="944872"/>
                  <a:pt x="788090" y="924042"/>
                  <a:pt x="813727" y="924042"/>
                </a:cubicBezTo>
                <a:close/>
                <a:moveTo>
                  <a:pt x="855389" y="653239"/>
                </a:moveTo>
                <a:lnTo>
                  <a:pt x="1030048" y="653239"/>
                </a:lnTo>
                <a:cubicBezTo>
                  <a:pt x="1078119" y="653239"/>
                  <a:pt x="1119781" y="693299"/>
                  <a:pt x="1119781" y="742973"/>
                </a:cubicBezTo>
                <a:lnTo>
                  <a:pt x="1119781" y="819887"/>
                </a:lnTo>
                <a:cubicBezTo>
                  <a:pt x="1119781" y="837513"/>
                  <a:pt x="1105360" y="850332"/>
                  <a:pt x="1087734" y="850332"/>
                </a:cubicBezTo>
                <a:lnTo>
                  <a:pt x="799305" y="850332"/>
                </a:lnTo>
                <a:cubicBezTo>
                  <a:pt x="781679" y="850332"/>
                  <a:pt x="768860" y="835911"/>
                  <a:pt x="768860" y="819887"/>
                </a:cubicBezTo>
                <a:lnTo>
                  <a:pt x="767258" y="742973"/>
                </a:lnTo>
                <a:cubicBezTo>
                  <a:pt x="767258" y="693299"/>
                  <a:pt x="807317" y="653239"/>
                  <a:pt x="855389" y="653239"/>
                </a:cubicBezTo>
                <a:close/>
                <a:moveTo>
                  <a:pt x="852184" y="584337"/>
                </a:moveTo>
                <a:cubicBezTo>
                  <a:pt x="775270" y="584337"/>
                  <a:pt x="711174" y="646830"/>
                  <a:pt x="711174" y="725346"/>
                </a:cubicBezTo>
                <a:lnTo>
                  <a:pt x="711174" y="1012172"/>
                </a:lnTo>
                <a:cubicBezTo>
                  <a:pt x="711174" y="1044220"/>
                  <a:pt x="733608" y="1069858"/>
                  <a:pt x="764053" y="1074666"/>
                </a:cubicBezTo>
                <a:lnTo>
                  <a:pt x="658296" y="1270156"/>
                </a:lnTo>
                <a:cubicBezTo>
                  <a:pt x="650284" y="1286179"/>
                  <a:pt x="655091" y="1305408"/>
                  <a:pt x="671115" y="1313420"/>
                </a:cubicBezTo>
                <a:cubicBezTo>
                  <a:pt x="675922" y="1316625"/>
                  <a:pt x="680729" y="1316625"/>
                  <a:pt x="685536" y="1316625"/>
                </a:cubicBezTo>
                <a:cubicBezTo>
                  <a:pt x="696753" y="1316625"/>
                  <a:pt x="707970" y="1310215"/>
                  <a:pt x="712777" y="1300601"/>
                </a:cubicBezTo>
                <a:lnTo>
                  <a:pt x="722391" y="1284577"/>
                </a:lnTo>
                <a:lnTo>
                  <a:pt x="1164648" y="1284577"/>
                </a:lnTo>
                <a:lnTo>
                  <a:pt x="1174261" y="1300601"/>
                </a:lnTo>
                <a:cubicBezTo>
                  <a:pt x="1180672" y="1311817"/>
                  <a:pt x="1190285" y="1316625"/>
                  <a:pt x="1201503" y="1316625"/>
                </a:cubicBezTo>
                <a:cubicBezTo>
                  <a:pt x="1206309" y="1316625"/>
                  <a:pt x="1211116" y="1315023"/>
                  <a:pt x="1215924" y="1313420"/>
                </a:cubicBezTo>
                <a:cubicBezTo>
                  <a:pt x="1231948" y="1305408"/>
                  <a:pt x="1236756" y="1286179"/>
                  <a:pt x="1228744" y="1270156"/>
                </a:cubicBezTo>
                <a:lnTo>
                  <a:pt x="1121385" y="1074665"/>
                </a:lnTo>
                <a:cubicBezTo>
                  <a:pt x="1151830" y="1069858"/>
                  <a:pt x="1174262" y="1042618"/>
                  <a:pt x="1174262" y="1012171"/>
                </a:cubicBezTo>
                <a:lnTo>
                  <a:pt x="1174262" y="723743"/>
                </a:lnTo>
                <a:cubicBezTo>
                  <a:pt x="1174262" y="646830"/>
                  <a:pt x="1111769" y="584337"/>
                  <a:pt x="1034855" y="584337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277CF4E-3F0E-4FC6-9CFF-96464C450034}"/>
              </a:ext>
            </a:extLst>
          </p:cNvPr>
          <p:cNvSpPr/>
          <p:nvPr/>
        </p:nvSpPr>
        <p:spPr>
          <a:xfrm>
            <a:off x="8978898" y="2957322"/>
            <a:ext cx="1895856" cy="1895856"/>
          </a:xfrm>
          <a:custGeom>
            <a:avLst/>
            <a:gdLst>
              <a:gd name="connsiteX0" fmla="*/ 1323729 w 1895856"/>
              <a:gd name="connsiteY0" fmla="*/ 674926 h 1895856"/>
              <a:gd name="connsiteX1" fmla="*/ 1239171 w 1895856"/>
              <a:gd name="connsiteY1" fmla="*/ 688125 h 1895856"/>
              <a:gd name="connsiteX2" fmla="*/ 1002413 w 1895856"/>
              <a:gd name="connsiteY2" fmla="*/ 800187 h 1895856"/>
              <a:gd name="connsiteX3" fmla="*/ 748254 w 1895856"/>
              <a:gd name="connsiteY3" fmla="*/ 699544 h 1895856"/>
              <a:gd name="connsiteX4" fmla="*/ 673054 w 1895856"/>
              <a:gd name="connsiteY4" fmla="*/ 700680 h 1895856"/>
              <a:gd name="connsiteX5" fmla="*/ 650003 w 1895856"/>
              <a:gd name="connsiteY5" fmla="*/ 751398 h 1895856"/>
              <a:gd name="connsiteX6" fmla="*/ 656630 w 1895856"/>
              <a:gd name="connsiteY6" fmla="*/ 763756 h 1895856"/>
              <a:gd name="connsiteX7" fmla="*/ 827840 w 1895856"/>
              <a:gd name="connsiteY7" fmla="*/ 882740 h 1895856"/>
              <a:gd name="connsiteX8" fmla="*/ 729686 w 1895856"/>
              <a:gd name="connsiteY8" fmla="*/ 929848 h 1895856"/>
              <a:gd name="connsiteX9" fmla="*/ 565153 w 1895856"/>
              <a:gd name="connsiteY9" fmla="*/ 888077 h 1895856"/>
              <a:gd name="connsiteX10" fmla="*/ 547998 w 1895856"/>
              <a:gd name="connsiteY10" fmla="*/ 895592 h 1895856"/>
              <a:gd name="connsiteX11" fmla="*/ 507157 w 1895856"/>
              <a:gd name="connsiteY11" fmla="*/ 970037 h 1895856"/>
              <a:gd name="connsiteX12" fmla="*/ 513054 w 1895856"/>
              <a:gd name="connsiteY12" fmla="*/ 991391 h 1895856"/>
              <a:gd name="connsiteX13" fmla="*/ 514565 w 1895856"/>
              <a:gd name="connsiteY13" fmla="*/ 992182 h 1895856"/>
              <a:gd name="connsiteX14" fmla="*/ 636356 w 1895856"/>
              <a:gd name="connsiteY14" fmla="*/ 1043197 h 1895856"/>
              <a:gd name="connsiteX15" fmla="*/ 610526 w 1895856"/>
              <a:gd name="connsiteY15" fmla="*/ 1055406 h 1895856"/>
              <a:gd name="connsiteX16" fmla="*/ 603265 w 1895856"/>
              <a:gd name="connsiteY16" fmla="*/ 1075524 h 1895856"/>
              <a:gd name="connsiteX17" fmla="*/ 638355 w 1895856"/>
              <a:gd name="connsiteY17" fmla="*/ 1151996 h 1895856"/>
              <a:gd name="connsiteX18" fmla="*/ 647030 w 1895856"/>
              <a:gd name="connsiteY18" fmla="*/ 1160103 h 1895856"/>
              <a:gd name="connsiteX19" fmla="*/ 658823 w 1895856"/>
              <a:gd name="connsiteY19" fmla="*/ 1160103 h 1895856"/>
              <a:gd name="connsiteX20" fmla="*/ 925799 w 1895856"/>
              <a:gd name="connsiteY20" fmla="*/ 1033112 h 1895856"/>
              <a:gd name="connsiteX21" fmla="*/ 929162 w 1895856"/>
              <a:gd name="connsiteY21" fmla="*/ 997076 h 1895856"/>
              <a:gd name="connsiteX22" fmla="*/ 933841 w 1895856"/>
              <a:gd name="connsiteY22" fmla="*/ 948879 h 1895856"/>
              <a:gd name="connsiteX23" fmla="*/ 946269 w 1895856"/>
              <a:gd name="connsiteY23" fmla="*/ 938351 h 1895856"/>
              <a:gd name="connsiteX24" fmla="*/ 955626 w 1895856"/>
              <a:gd name="connsiteY24" fmla="*/ 945123 h 1895856"/>
              <a:gd name="connsiteX25" fmla="*/ 956892 w 1895856"/>
              <a:gd name="connsiteY25" fmla="*/ 951055 h 1895856"/>
              <a:gd name="connsiteX26" fmla="*/ 925946 w 1895856"/>
              <a:gd name="connsiteY26" fmla="*/ 1283635 h 1895856"/>
              <a:gd name="connsiteX27" fmla="*/ 949923 w 1895856"/>
              <a:gd name="connsiteY27" fmla="*/ 1289022 h 1895856"/>
              <a:gd name="connsiteX28" fmla="*/ 980871 w 1895856"/>
              <a:gd name="connsiteY28" fmla="*/ 1248835 h 1895856"/>
              <a:gd name="connsiteX29" fmla="*/ 1104709 w 1895856"/>
              <a:gd name="connsiteY29" fmla="*/ 875028 h 1895856"/>
              <a:gd name="connsiteX30" fmla="*/ 1108266 w 1895856"/>
              <a:gd name="connsiteY30" fmla="*/ 864399 h 1895856"/>
              <a:gd name="connsiteX31" fmla="*/ 1122693 w 1895856"/>
              <a:gd name="connsiteY31" fmla="*/ 856441 h 1895856"/>
              <a:gd name="connsiteX32" fmla="*/ 1130539 w 1895856"/>
              <a:gd name="connsiteY32" fmla="*/ 871073 h 1895856"/>
              <a:gd name="connsiteX33" fmla="*/ 1130247 w 1895856"/>
              <a:gd name="connsiteY33" fmla="*/ 871914 h 1895856"/>
              <a:gd name="connsiteX34" fmla="*/ 1118160 w 1895856"/>
              <a:gd name="connsiteY34" fmla="*/ 907752 h 1895856"/>
              <a:gd name="connsiteX35" fmla="*/ 1104563 w 1895856"/>
              <a:gd name="connsiteY35" fmla="*/ 948879 h 1895856"/>
              <a:gd name="connsiteX36" fmla="*/ 1313640 w 1895856"/>
              <a:gd name="connsiteY36" fmla="*/ 849521 h 1895856"/>
              <a:gd name="connsiteX37" fmla="*/ 1384209 w 1895856"/>
              <a:gd name="connsiteY37" fmla="*/ 717784 h 1895856"/>
              <a:gd name="connsiteX38" fmla="*/ 1323729 w 1895856"/>
              <a:gd name="connsiteY38" fmla="*/ 674926 h 1895856"/>
              <a:gd name="connsiteX39" fmla="*/ 947928 w 1895856"/>
              <a:gd name="connsiteY39" fmla="*/ 0 h 1895856"/>
              <a:gd name="connsiteX40" fmla="*/ 1895856 w 1895856"/>
              <a:gd name="connsiteY40" fmla="*/ 947928 h 1895856"/>
              <a:gd name="connsiteX41" fmla="*/ 947928 w 1895856"/>
              <a:gd name="connsiteY41" fmla="*/ 1895856 h 1895856"/>
              <a:gd name="connsiteX42" fmla="*/ 0 w 1895856"/>
              <a:gd name="connsiteY42" fmla="*/ 947928 h 1895856"/>
              <a:gd name="connsiteX43" fmla="*/ 947928 w 1895856"/>
              <a:gd name="connsiteY43" fmla="*/ 0 h 18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95856" h="1895856">
                <a:moveTo>
                  <a:pt x="1323729" y="674926"/>
                </a:moveTo>
                <a:cubicBezTo>
                  <a:pt x="1294877" y="670527"/>
                  <a:pt x="1265392" y="675124"/>
                  <a:pt x="1239171" y="688125"/>
                </a:cubicBezTo>
                <a:lnTo>
                  <a:pt x="1002413" y="800187"/>
                </a:lnTo>
                <a:lnTo>
                  <a:pt x="748254" y="699544"/>
                </a:lnTo>
                <a:cubicBezTo>
                  <a:pt x="716235" y="687334"/>
                  <a:pt x="690843" y="687630"/>
                  <a:pt x="673054" y="700680"/>
                </a:cubicBezTo>
                <a:cubicBezTo>
                  <a:pt x="658141" y="713088"/>
                  <a:pt x="649661" y="731773"/>
                  <a:pt x="650003" y="751398"/>
                </a:cubicBezTo>
                <a:cubicBezTo>
                  <a:pt x="650149" y="756292"/>
                  <a:pt x="652634" y="760938"/>
                  <a:pt x="656630" y="763756"/>
                </a:cubicBezTo>
                <a:lnTo>
                  <a:pt x="827840" y="882740"/>
                </a:lnTo>
                <a:lnTo>
                  <a:pt x="729686" y="929848"/>
                </a:lnTo>
                <a:lnTo>
                  <a:pt x="565153" y="888077"/>
                </a:lnTo>
                <a:cubicBezTo>
                  <a:pt x="558427" y="886446"/>
                  <a:pt x="551409" y="889511"/>
                  <a:pt x="547998" y="895592"/>
                </a:cubicBezTo>
                <a:lnTo>
                  <a:pt x="507157" y="970037"/>
                </a:lnTo>
                <a:cubicBezTo>
                  <a:pt x="502966" y="977600"/>
                  <a:pt x="505598" y="987141"/>
                  <a:pt x="513054" y="991391"/>
                </a:cubicBezTo>
                <a:cubicBezTo>
                  <a:pt x="513542" y="991687"/>
                  <a:pt x="514078" y="991935"/>
                  <a:pt x="514565" y="992182"/>
                </a:cubicBezTo>
                <a:lnTo>
                  <a:pt x="636356" y="1043197"/>
                </a:lnTo>
                <a:lnTo>
                  <a:pt x="610526" y="1055406"/>
                </a:lnTo>
                <a:cubicBezTo>
                  <a:pt x="603265" y="1059163"/>
                  <a:pt x="600048" y="1067913"/>
                  <a:pt x="603265" y="1075524"/>
                </a:cubicBezTo>
                <a:lnTo>
                  <a:pt x="638355" y="1151996"/>
                </a:lnTo>
                <a:cubicBezTo>
                  <a:pt x="640060" y="1155754"/>
                  <a:pt x="643228" y="1158720"/>
                  <a:pt x="647030" y="1160103"/>
                </a:cubicBezTo>
                <a:cubicBezTo>
                  <a:pt x="650782" y="1161734"/>
                  <a:pt x="655071" y="1161734"/>
                  <a:pt x="658823" y="1160103"/>
                </a:cubicBezTo>
                <a:lnTo>
                  <a:pt x="925799" y="1033112"/>
                </a:lnTo>
                <a:lnTo>
                  <a:pt x="929162" y="997076"/>
                </a:lnTo>
                <a:lnTo>
                  <a:pt x="933841" y="948879"/>
                </a:lnTo>
                <a:cubicBezTo>
                  <a:pt x="934376" y="942453"/>
                  <a:pt x="939982" y="937757"/>
                  <a:pt x="946269" y="938351"/>
                </a:cubicBezTo>
                <a:cubicBezTo>
                  <a:pt x="950362" y="938696"/>
                  <a:pt x="953920" y="941268"/>
                  <a:pt x="955626" y="945123"/>
                </a:cubicBezTo>
                <a:cubicBezTo>
                  <a:pt x="956600" y="946903"/>
                  <a:pt x="957040" y="948978"/>
                  <a:pt x="956892" y="951055"/>
                </a:cubicBezTo>
                <a:lnTo>
                  <a:pt x="925946" y="1283635"/>
                </a:lnTo>
                <a:cubicBezTo>
                  <a:pt x="932865" y="1288775"/>
                  <a:pt x="941541" y="1290653"/>
                  <a:pt x="949923" y="1289022"/>
                </a:cubicBezTo>
                <a:cubicBezTo>
                  <a:pt x="961718" y="1285859"/>
                  <a:pt x="972196" y="1271870"/>
                  <a:pt x="980871" y="1248835"/>
                </a:cubicBezTo>
                <a:lnTo>
                  <a:pt x="1104709" y="875028"/>
                </a:lnTo>
                <a:lnTo>
                  <a:pt x="1108266" y="864399"/>
                </a:lnTo>
                <a:cubicBezTo>
                  <a:pt x="1110070" y="858172"/>
                  <a:pt x="1116503" y="854612"/>
                  <a:pt x="1122693" y="856441"/>
                </a:cubicBezTo>
                <a:cubicBezTo>
                  <a:pt x="1128833" y="858320"/>
                  <a:pt x="1132342" y="864845"/>
                  <a:pt x="1130539" y="871073"/>
                </a:cubicBezTo>
                <a:cubicBezTo>
                  <a:pt x="1130393" y="871370"/>
                  <a:pt x="1130344" y="871667"/>
                  <a:pt x="1130247" y="871914"/>
                </a:cubicBezTo>
                <a:lnTo>
                  <a:pt x="1118160" y="907752"/>
                </a:lnTo>
                <a:lnTo>
                  <a:pt x="1104563" y="948879"/>
                </a:lnTo>
                <a:lnTo>
                  <a:pt x="1313640" y="849521"/>
                </a:lnTo>
                <a:cubicBezTo>
                  <a:pt x="1374024" y="820899"/>
                  <a:pt x="1405069" y="762965"/>
                  <a:pt x="1384209" y="717784"/>
                </a:cubicBezTo>
                <a:cubicBezTo>
                  <a:pt x="1372367" y="694155"/>
                  <a:pt x="1349705" y="678090"/>
                  <a:pt x="1323729" y="674926"/>
                </a:cubicBezTo>
                <a:close/>
                <a:moveTo>
                  <a:pt x="947928" y="0"/>
                </a:moveTo>
                <a:cubicBezTo>
                  <a:pt x="1471454" y="0"/>
                  <a:pt x="1895856" y="424402"/>
                  <a:pt x="1895856" y="947928"/>
                </a:cubicBezTo>
                <a:cubicBezTo>
                  <a:pt x="1895856" y="1471454"/>
                  <a:pt x="1471454" y="1895856"/>
                  <a:pt x="947928" y="1895856"/>
                </a:cubicBezTo>
                <a:cubicBezTo>
                  <a:pt x="424402" y="1895856"/>
                  <a:pt x="0" y="1471454"/>
                  <a:pt x="0" y="947928"/>
                </a:cubicBezTo>
                <a:cubicBezTo>
                  <a:pt x="0" y="424402"/>
                  <a:pt x="424402" y="0"/>
                  <a:pt x="947928" y="0"/>
                </a:cubicBezTo>
                <a:close/>
              </a:path>
            </a:pathLst>
          </a:custGeom>
          <a:solidFill>
            <a:srgbClr val="F0ECE9"/>
          </a:solidFill>
          <a:ln>
            <a:noFill/>
          </a:ln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2E2C2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6B40C7E-F848-4A28-948D-A6FE5B1A3768}"/>
              </a:ext>
            </a:extLst>
          </p:cNvPr>
          <p:cNvSpPr/>
          <p:nvPr/>
        </p:nvSpPr>
        <p:spPr>
          <a:xfrm>
            <a:off x="4778617" y="3610807"/>
            <a:ext cx="17500" cy="19819"/>
          </a:xfrm>
          <a:custGeom>
            <a:avLst/>
            <a:gdLst>
              <a:gd name="connsiteX0" fmla="*/ 16844 w 17500"/>
              <a:gd name="connsiteY0" fmla="*/ 19820 h 19819"/>
              <a:gd name="connsiteX1" fmla="*/ 17428 w 17500"/>
              <a:gd name="connsiteY1" fmla="*/ 18932 h 19819"/>
              <a:gd name="connsiteX2" fmla="*/ 9385 w 17500"/>
              <a:gd name="connsiteY2" fmla="*/ 369 h 19819"/>
              <a:gd name="connsiteX3" fmla="*/ 8597 w 17500"/>
              <a:gd name="connsiteY3" fmla="*/ 360 h 19819"/>
              <a:gd name="connsiteX4" fmla="*/ 79 w 17500"/>
              <a:gd name="connsiteY4" fmla="*/ 18942 h 19819"/>
              <a:gd name="connsiteX5" fmla="*/ 644 w 17500"/>
              <a:gd name="connsiteY5" fmla="*/ 19820 h 19819"/>
              <a:gd name="connsiteX6" fmla="*/ 16844 w 17500"/>
              <a:gd name="connsiteY6" fmla="*/ 19820 h 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00" h="19819">
                <a:moveTo>
                  <a:pt x="16844" y="19820"/>
                </a:moveTo>
                <a:cubicBezTo>
                  <a:pt x="17377" y="19820"/>
                  <a:pt x="17638" y="19419"/>
                  <a:pt x="17428" y="18932"/>
                </a:cubicBezTo>
                <a:lnTo>
                  <a:pt x="9385" y="369"/>
                </a:lnTo>
                <a:cubicBezTo>
                  <a:pt x="9172" y="-118"/>
                  <a:pt x="8817" y="-125"/>
                  <a:pt x="8597" y="360"/>
                </a:cubicBezTo>
                <a:lnTo>
                  <a:pt x="79" y="18942"/>
                </a:lnTo>
                <a:cubicBezTo>
                  <a:pt x="-140" y="19426"/>
                  <a:pt x="112" y="19820"/>
                  <a:pt x="644" y="19820"/>
                </a:cubicBezTo>
                <a:lnTo>
                  <a:pt x="16844" y="19820"/>
                </a:lnTo>
                <a:close/>
              </a:path>
            </a:pathLst>
          </a:custGeom>
          <a:solidFill>
            <a:srgbClr val="000000"/>
          </a:solidFill>
          <a:ln w="318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B7168-6AE6-4335-84A2-1173625A3E2F}"/>
              </a:ext>
            </a:extLst>
          </p:cNvPr>
          <p:cNvSpPr txBox="1"/>
          <p:nvPr/>
        </p:nvSpPr>
        <p:spPr>
          <a:xfrm>
            <a:off x="4645124" y="96461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순서 슬라이드예요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22EB5-A9FB-4DAB-9CA7-905CFB26BE11}"/>
              </a:ext>
            </a:extLst>
          </p:cNvPr>
          <p:cNvSpPr txBox="1"/>
          <p:nvPr/>
        </p:nvSpPr>
        <p:spPr>
          <a:xfrm>
            <a:off x="3579940" y="1527845"/>
            <a:ext cx="503214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이거는 좀 복잡할 수도 있는데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도형병합을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활용해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원에 구멍을 뚫어줬어요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 가운데 원만 교체해서 사용하세요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462DD9-063E-7F41-8648-D8D63DCA1462}"/>
              </a:ext>
            </a:extLst>
          </p:cNvPr>
          <p:cNvSpPr txBox="1"/>
          <p:nvPr/>
        </p:nvSpPr>
        <p:spPr>
          <a:xfrm>
            <a:off x="8435401" y="5125705"/>
            <a:ext cx="2982849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비행기는 거의 안 타봐서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조금 번거롭지만 여행가고 싶다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85C7E-B798-814B-B329-B238757E9A37}"/>
              </a:ext>
            </a:extLst>
          </p:cNvPr>
          <p:cNvSpPr txBox="1"/>
          <p:nvPr/>
        </p:nvSpPr>
        <p:spPr>
          <a:xfrm>
            <a:off x="5865809" y="59528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0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0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39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케이트, 계단, 노란색, 단계이(가) 표시된 사진&#10;&#10;자동 생성된 설명">
            <a:extLst>
              <a:ext uri="{FF2B5EF4-FFF2-40B4-BE49-F238E27FC236}">
                <a16:creationId xmlns:a16="http://schemas.microsoft.com/office/drawing/2014/main" id="{08DA628A-DF77-4FD5-8B89-9C3221C2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"/>
          <a:stretch/>
        </p:blipFill>
        <p:spPr>
          <a:xfrm>
            <a:off x="11098371" y="209348"/>
            <a:ext cx="9797770" cy="6439301"/>
          </a:xfrm>
          <a:prstGeom prst="rect">
            <a:avLst/>
          </a:prstGeom>
        </p:spPr>
      </p:pic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22013113" y="209348"/>
            <a:ext cx="9797770" cy="6439301"/>
          </a:xfrm>
          <a:prstGeom prst="rect">
            <a:avLst/>
          </a:prstGeom>
        </p:spPr>
      </p:pic>
      <p:pic>
        <p:nvPicPr>
          <p:cNvPr id="4" name="그림 3" descr="실내, 노란색이(가) 표시된 사진&#10;&#10;자동 생성된 설명">
            <a:extLst>
              <a:ext uri="{FF2B5EF4-FFF2-40B4-BE49-F238E27FC236}">
                <a16:creationId xmlns:a16="http://schemas.microsoft.com/office/drawing/2014/main" id="{09CE89C7-9115-4F2D-ADD0-99AF7C699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" r="5375" b="2737"/>
          <a:stretch/>
        </p:blipFill>
        <p:spPr>
          <a:xfrm>
            <a:off x="183629" y="209349"/>
            <a:ext cx="9797770" cy="6439301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AAA2E2-43BE-4A0C-A0B4-1ABF2D956B56}"/>
              </a:ext>
            </a:extLst>
          </p:cNvPr>
          <p:cNvSpPr/>
          <p:nvPr/>
        </p:nvSpPr>
        <p:spPr>
          <a:xfrm>
            <a:off x="0" y="8008"/>
            <a:ext cx="12192000" cy="6849991"/>
          </a:xfrm>
          <a:custGeom>
            <a:avLst/>
            <a:gdLst>
              <a:gd name="connsiteX0" fmla="*/ 300296 w 12192000"/>
              <a:gd name="connsiteY0" fmla="*/ 254280 h 6849991"/>
              <a:gd name="connsiteX1" fmla="*/ 300296 w 12192000"/>
              <a:gd name="connsiteY1" fmla="*/ 6587703 h 6849991"/>
              <a:gd name="connsiteX2" fmla="*/ 9952523 w 12192000"/>
              <a:gd name="connsiteY2" fmla="*/ 6587703 h 6849991"/>
              <a:gd name="connsiteX3" fmla="*/ 9952523 w 12192000"/>
              <a:gd name="connsiteY3" fmla="*/ 254280 h 6849991"/>
              <a:gd name="connsiteX4" fmla="*/ 0 w 12192000"/>
              <a:gd name="connsiteY4" fmla="*/ 0 h 6849991"/>
              <a:gd name="connsiteX5" fmla="*/ 12192000 w 12192000"/>
              <a:gd name="connsiteY5" fmla="*/ 0 h 6849991"/>
              <a:gd name="connsiteX6" fmla="*/ 12192000 w 12192000"/>
              <a:gd name="connsiteY6" fmla="*/ 6849991 h 6849991"/>
              <a:gd name="connsiteX7" fmla="*/ 0 w 12192000"/>
              <a:gd name="connsiteY7" fmla="*/ 6849991 h 684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49991">
                <a:moveTo>
                  <a:pt x="300296" y="254280"/>
                </a:moveTo>
                <a:lnTo>
                  <a:pt x="300296" y="6587703"/>
                </a:lnTo>
                <a:lnTo>
                  <a:pt x="9952523" y="6587703"/>
                </a:lnTo>
                <a:lnTo>
                  <a:pt x="9952523" y="2542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9991"/>
                </a:lnTo>
                <a:lnTo>
                  <a:pt x="0" y="6849991"/>
                </a:lnTo>
                <a:close/>
              </a:path>
            </a:pathLst>
          </a:custGeom>
          <a:solidFill>
            <a:srgbClr val="939299"/>
          </a:solidFill>
          <a:ln>
            <a:noFill/>
          </a:ln>
          <a:effectLst>
            <a:outerShdw blurRad="63500" dist="50800" dir="5400000" algn="ctr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976783-F3D6-4E08-AFDC-88BCCD4EC72A}"/>
              </a:ext>
            </a:extLst>
          </p:cNvPr>
          <p:cNvSpPr txBox="1"/>
          <p:nvPr/>
        </p:nvSpPr>
        <p:spPr>
          <a:xfrm>
            <a:off x="10162128" y="5936162"/>
            <a:ext cx="1846243" cy="62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테이블 위에 놓여있는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상큼한 레몬 사진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3A44"/>
              </a:solidFill>
              <a:effectLst/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1830-0A7C-423B-A352-B477B177F2C0}"/>
              </a:ext>
            </a:extLst>
          </p:cNvPr>
          <p:cNvSpPr txBox="1"/>
          <p:nvPr/>
        </p:nvSpPr>
        <p:spPr>
          <a:xfrm>
            <a:off x="10142060" y="4857041"/>
            <a:ext cx="11063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2DD68"/>
                </a:solidFill>
                <a:effectLst>
                  <a:outerShdw dist="114300" dir="2700000" algn="tl" rotWithShape="0">
                    <a:srgbClr val="EAA4BB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01</a:t>
            </a:r>
            <a:endParaRPr lang="ko-KR" altLang="en-US" sz="6600" dirty="0">
              <a:solidFill>
                <a:srgbClr val="F2DD68"/>
              </a:solidFill>
              <a:effectLst>
                <a:outerShdw dist="114300" dir="2700000" algn="tl" rotWithShape="0">
                  <a:srgbClr val="EAA4BB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03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rgbClr val="F0EC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8650492-62C2-44A4-A046-85158F9DD3C8}"/>
              </a:ext>
            </a:extLst>
          </p:cNvPr>
          <p:cNvSpPr txBox="1"/>
          <p:nvPr/>
        </p:nvSpPr>
        <p:spPr>
          <a:xfrm>
            <a:off x="4562474" y="1745230"/>
            <a:ext cx="306705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7000" dirty="0" err="1">
                <a:ln w="19050">
                  <a:solidFill>
                    <a:srgbClr val="F1ECD3"/>
                  </a:solidFill>
                </a:ln>
                <a:solidFill>
                  <a:srgbClr val="3C3A44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내가만든</a:t>
            </a:r>
            <a:r>
              <a:rPr lang="ko-KR" altLang="en-US" sz="7000" dirty="0" err="1">
                <a:ln w="19050">
                  <a:solidFill>
                    <a:srgbClr val="F1ECD3"/>
                  </a:solidFill>
                </a:ln>
                <a:solidFill>
                  <a:srgbClr val="C5637A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피피티</a:t>
            </a:r>
            <a:r>
              <a:rPr lang="ko-KR" altLang="en-US" sz="7000" dirty="0" err="1">
                <a:ln w="19050">
                  <a:solidFill>
                    <a:srgbClr val="F1ECD3"/>
                  </a:solidFill>
                </a:ln>
                <a:solidFill>
                  <a:srgbClr val="3C3A44"/>
                </a:solidFill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애오</a:t>
            </a:r>
            <a:endParaRPr lang="ko-KR" altLang="en-US" sz="7000" dirty="0">
              <a:ln w="19050">
                <a:solidFill>
                  <a:srgbClr val="F1ECD3"/>
                </a:solidFill>
              </a:ln>
              <a:solidFill>
                <a:srgbClr val="3C3A44"/>
              </a:solidFill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CF269-4AEB-4278-93CB-D6273C81F748}"/>
              </a:ext>
            </a:extLst>
          </p:cNvPr>
          <p:cNvSpPr/>
          <p:nvPr/>
        </p:nvSpPr>
        <p:spPr>
          <a:xfrm>
            <a:off x="4342614" y="1675614"/>
            <a:ext cx="3506772" cy="3506772"/>
          </a:xfrm>
          <a:prstGeom prst="rect">
            <a:avLst/>
          </a:prstGeom>
          <a:noFill/>
          <a:ln w="60325" cap="rnd">
            <a:gradFill flip="none" rotWithShape="1">
              <a:gsLst>
                <a:gs pos="0">
                  <a:srgbClr val="E4A1B7"/>
                </a:gs>
                <a:gs pos="100000">
                  <a:srgbClr val="AAA4CA"/>
                </a:gs>
              </a:gsLst>
              <a:lin ang="5400000" scaled="1"/>
              <a:tileRect/>
            </a:gradFill>
            <a:round/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930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케이트, 계단, 노란색, 단계이(가) 표시된 사진&#10;&#10;자동 생성된 설명">
            <a:extLst>
              <a:ext uri="{FF2B5EF4-FFF2-40B4-BE49-F238E27FC236}">
                <a16:creationId xmlns:a16="http://schemas.microsoft.com/office/drawing/2014/main" id="{08DA628A-DF77-4FD5-8B89-9C3221C2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"/>
          <a:stretch/>
        </p:blipFill>
        <p:spPr>
          <a:xfrm>
            <a:off x="273054" y="209348"/>
            <a:ext cx="9797770" cy="6439301"/>
          </a:xfrm>
          <a:prstGeom prst="rect">
            <a:avLst/>
          </a:prstGeom>
        </p:spPr>
      </p:pic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11187796" y="209348"/>
            <a:ext cx="9797770" cy="6439301"/>
          </a:xfrm>
          <a:prstGeom prst="rect">
            <a:avLst/>
          </a:prstGeom>
        </p:spPr>
      </p:pic>
      <p:pic>
        <p:nvPicPr>
          <p:cNvPr id="4" name="그림 3" descr="실내, 노란색이(가) 표시된 사진&#10;&#10;자동 생성된 설명">
            <a:extLst>
              <a:ext uri="{FF2B5EF4-FFF2-40B4-BE49-F238E27FC236}">
                <a16:creationId xmlns:a16="http://schemas.microsoft.com/office/drawing/2014/main" id="{09CE89C7-9115-4F2D-ADD0-99AF7C699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" r="5375" b="2737"/>
          <a:stretch/>
        </p:blipFill>
        <p:spPr>
          <a:xfrm>
            <a:off x="-10641688" y="209349"/>
            <a:ext cx="9797770" cy="6439301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AAA2E2-43BE-4A0C-A0B4-1ABF2D956B56}"/>
              </a:ext>
            </a:extLst>
          </p:cNvPr>
          <p:cNvSpPr/>
          <p:nvPr/>
        </p:nvSpPr>
        <p:spPr>
          <a:xfrm>
            <a:off x="0" y="8008"/>
            <a:ext cx="12192000" cy="6849991"/>
          </a:xfrm>
          <a:custGeom>
            <a:avLst/>
            <a:gdLst>
              <a:gd name="connsiteX0" fmla="*/ 300296 w 12192000"/>
              <a:gd name="connsiteY0" fmla="*/ 254280 h 6849991"/>
              <a:gd name="connsiteX1" fmla="*/ 300296 w 12192000"/>
              <a:gd name="connsiteY1" fmla="*/ 6587703 h 6849991"/>
              <a:gd name="connsiteX2" fmla="*/ 9952523 w 12192000"/>
              <a:gd name="connsiteY2" fmla="*/ 6587703 h 6849991"/>
              <a:gd name="connsiteX3" fmla="*/ 9952523 w 12192000"/>
              <a:gd name="connsiteY3" fmla="*/ 254280 h 6849991"/>
              <a:gd name="connsiteX4" fmla="*/ 0 w 12192000"/>
              <a:gd name="connsiteY4" fmla="*/ 0 h 6849991"/>
              <a:gd name="connsiteX5" fmla="*/ 12192000 w 12192000"/>
              <a:gd name="connsiteY5" fmla="*/ 0 h 6849991"/>
              <a:gd name="connsiteX6" fmla="*/ 12192000 w 12192000"/>
              <a:gd name="connsiteY6" fmla="*/ 6849991 h 6849991"/>
              <a:gd name="connsiteX7" fmla="*/ 0 w 12192000"/>
              <a:gd name="connsiteY7" fmla="*/ 6849991 h 684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49991">
                <a:moveTo>
                  <a:pt x="300296" y="254280"/>
                </a:moveTo>
                <a:lnTo>
                  <a:pt x="300296" y="6587703"/>
                </a:lnTo>
                <a:lnTo>
                  <a:pt x="9952523" y="6587703"/>
                </a:lnTo>
                <a:lnTo>
                  <a:pt x="9952523" y="2542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9991"/>
                </a:lnTo>
                <a:lnTo>
                  <a:pt x="0" y="6849991"/>
                </a:lnTo>
                <a:close/>
              </a:path>
            </a:pathLst>
          </a:custGeom>
          <a:solidFill>
            <a:srgbClr val="939299"/>
          </a:solidFill>
          <a:ln>
            <a:noFill/>
          </a:ln>
          <a:effectLst>
            <a:outerShdw blurRad="63500" dist="50800" dir="5400000" algn="ctr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92C27-D53E-4D96-BB49-9B88C2C46302}"/>
              </a:ext>
            </a:extLst>
          </p:cNvPr>
          <p:cNvSpPr txBox="1"/>
          <p:nvPr/>
        </p:nvSpPr>
        <p:spPr>
          <a:xfrm>
            <a:off x="10162128" y="5936162"/>
            <a:ext cx="1846243" cy="62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 dirty="0"/>
              <a:t>흰 색과 노란색이 </a:t>
            </a:r>
            <a:r>
              <a:rPr lang="ko-KR" altLang="en-US"/>
              <a:t>잘 어</a:t>
            </a:r>
            <a:endParaRPr lang="en-US" altLang="ko-KR" dirty="0"/>
          </a:p>
          <a:p>
            <a:r>
              <a:rPr lang="ko-KR" altLang="en-US" dirty="0"/>
              <a:t>울리는 </a:t>
            </a:r>
            <a:r>
              <a:rPr lang="ko-KR" altLang="en-US"/>
              <a:t>계단 사진이다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32064-4435-4679-ABE7-7224FD4E5896}"/>
              </a:ext>
            </a:extLst>
          </p:cNvPr>
          <p:cNvSpPr txBox="1"/>
          <p:nvPr/>
        </p:nvSpPr>
        <p:spPr>
          <a:xfrm>
            <a:off x="10142060" y="4857041"/>
            <a:ext cx="12287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600">
                <a:solidFill>
                  <a:srgbClr val="F2DD68"/>
                </a:solidFill>
                <a:effectLst>
                  <a:outerShdw dist="114300" dir="2700000" algn="tl" rotWithShape="0">
                    <a:srgbClr val="EAA4BB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32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케이트, 계단, 노란색, 단계이(가) 표시된 사진&#10;&#10;자동 생성된 설명">
            <a:extLst>
              <a:ext uri="{FF2B5EF4-FFF2-40B4-BE49-F238E27FC236}">
                <a16:creationId xmlns:a16="http://schemas.microsoft.com/office/drawing/2014/main" id="{08DA628A-DF77-4FD5-8B89-9C3221C2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"/>
          <a:stretch/>
        </p:blipFill>
        <p:spPr>
          <a:xfrm>
            <a:off x="-10633696" y="209348"/>
            <a:ext cx="9797770" cy="6439301"/>
          </a:xfrm>
          <a:prstGeom prst="rect">
            <a:avLst/>
          </a:prstGeom>
        </p:spPr>
      </p:pic>
      <p:pic>
        <p:nvPicPr>
          <p:cNvPr id="8" name="그림 7" descr="벽, 컵, 실내, 혼잡한이(가) 표시된 사진&#10;&#10;자동 생성된 설명">
            <a:extLst>
              <a:ext uri="{FF2B5EF4-FFF2-40B4-BE49-F238E27FC236}">
                <a16:creationId xmlns:a16="http://schemas.microsoft.com/office/drawing/2014/main" id="{E4527FCF-4233-4E8F-8E45-24B1E195D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281046" y="209348"/>
            <a:ext cx="9797770" cy="6439301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AAA2E2-43BE-4A0C-A0B4-1ABF2D956B56}"/>
              </a:ext>
            </a:extLst>
          </p:cNvPr>
          <p:cNvSpPr/>
          <p:nvPr/>
        </p:nvSpPr>
        <p:spPr>
          <a:xfrm>
            <a:off x="0" y="8008"/>
            <a:ext cx="12192000" cy="6849991"/>
          </a:xfrm>
          <a:custGeom>
            <a:avLst/>
            <a:gdLst>
              <a:gd name="connsiteX0" fmla="*/ 300296 w 12192000"/>
              <a:gd name="connsiteY0" fmla="*/ 254280 h 6849991"/>
              <a:gd name="connsiteX1" fmla="*/ 300296 w 12192000"/>
              <a:gd name="connsiteY1" fmla="*/ 6587703 h 6849991"/>
              <a:gd name="connsiteX2" fmla="*/ 9952523 w 12192000"/>
              <a:gd name="connsiteY2" fmla="*/ 6587703 h 6849991"/>
              <a:gd name="connsiteX3" fmla="*/ 9952523 w 12192000"/>
              <a:gd name="connsiteY3" fmla="*/ 254280 h 6849991"/>
              <a:gd name="connsiteX4" fmla="*/ 0 w 12192000"/>
              <a:gd name="connsiteY4" fmla="*/ 0 h 6849991"/>
              <a:gd name="connsiteX5" fmla="*/ 12192000 w 12192000"/>
              <a:gd name="connsiteY5" fmla="*/ 0 h 6849991"/>
              <a:gd name="connsiteX6" fmla="*/ 12192000 w 12192000"/>
              <a:gd name="connsiteY6" fmla="*/ 6849991 h 6849991"/>
              <a:gd name="connsiteX7" fmla="*/ 0 w 12192000"/>
              <a:gd name="connsiteY7" fmla="*/ 6849991 h 684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49991">
                <a:moveTo>
                  <a:pt x="300296" y="254280"/>
                </a:moveTo>
                <a:lnTo>
                  <a:pt x="300296" y="6587703"/>
                </a:lnTo>
                <a:lnTo>
                  <a:pt x="9952523" y="6587703"/>
                </a:lnTo>
                <a:lnTo>
                  <a:pt x="9952523" y="2542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9991"/>
                </a:lnTo>
                <a:lnTo>
                  <a:pt x="0" y="6849991"/>
                </a:lnTo>
                <a:close/>
              </a:path>
            </a:pathLst>
          </a:custGeom>
          <a:solidFill>
            <a:srgbClr val="939299"/>
          </a:solidFill>
          <a:ln>
            <a:noFill/>
          </a:ln>
          <a:effectLst>
            <a:outerShdw blurRad="63500" dist="50800" dir="5400000" algn="ctr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5B53A-4063-459C-9578-64CA0D4AD691}"/>
              </a:ext>
            </a:extLst>
          </p:cNvPr>
          <p:cNvSpPr txBox="1"/>
          <p:nvPr/>
        </p:nvSpPr>
        <p:spPr>
          <a:xfrm>
            <a:off x="10162128" y="5936162"/>
            <a:ext cx="1846243" cy="62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defRPr>
            </a:lvl1pPr>
          </a:lstStyle>
          <a:p>
            <a:r>
              <a:rPr lang="ko-KR" altLang="en-US" dirty="0"/>
              <a:t>회색 물컵들 사이에 놓인 노란색 바나나들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725796-B2EF-44FA-A8AB-2C2C67F0E0D0}"/>
              </a:ext>
            </a:extLst>
          </p:cNvPr>
          <p:cNvSpPr txBox="1"/>
          <p:nvPr/>
        </p:nvSpPr>
        <p:spPr>
          <a:xfrm>
            <a:off x="10142060" y="4857041"/>
            <a:ext cx="1231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600">
                <a:solidFill>
                  <a:srgbClr val="F2DD68"/>
                </a:solidFill>
                <a:effectLst>
                  <a:outerShdw dist="114300" dir="2700000" algn="tl" rotWithShape="0">
                    <a:srgbClr val="EAA4BB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3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B24BA5A-719F-EA40-971E-2183CBA1F1C4}"/>
              </a:ext>
            </a:extLst>
          </p:cNvPr>
          <p:cNvSpPr txBox="1"/>
          <p:nvPr/>
        </p:nvSpPr>
        <p:spPr>
          <a:xfrm>
            <a:off x="1840414" y="2844224"/>
            <a:ext cx="8511172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dirty="0">
                <a:ln w="19050">
                  <a:solidFill>
                    <a:srgbClr val="F0ECE9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Made by </a:t>
            </a:r>
            <a:r>
              <a:rPr lang="en-US" altLang="ko-KR" sz="7000" dirty="0">
                <a:ln w="19050">
                  <a:noFill/>
                </a:ln>
                <a:solidFill>
                  <a:srgbClr val="F3DF68"/>
                </a:solidFill>
                <a:effectLst>
                  <a:outerShdw dist="101600" dir="2700000" algn="tl" rotWithShape="0">
                    <a:srgbClr val="EA83A5"/>
                  </a:outerShdw>
                </a:effectLst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EES PPT</a:t>
            </a:r>
            <a:endParaRPr lang="ko-KR" altLang="en-US" sz="7000" dirty="0">
              <a:ln w="19050">
                <a:noFill/>
              </a:ln>
              <a:solidFill>
                <a:srgbClr val="F3DF68"/>
              </a:solidFill>
              <a:effectLst>
                <a:outerShdw dist="101600" dir="2700000" algn="tl" rotWithShape="0">
                  <a:srgbClr val="EA83A5"/>
                </a:outerShdw>
              </a:effectLst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402AD3B1-63D2-8F46-8C21-F743A5E64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426200"/>
            <a:ext cx="5181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96584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6454C7-B7B7-0F4C-99A9-4287E4A24BF1}"/>
              </a:ext>
            </a:extLst>
          </p:cNvPr>
          <p:cNvSpPr txBox="1"/>
          <p:nvPr/>
        </p:nvSpPr>
        <p:spPr>
          <a:xfrm>
            <a:off x="1226933" y="1250256"/>
            <a:ext cx="8511172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ln w="19050">
                  <a:solidFill>
                    <a:srgbClr val="F1ECD3"/>
                  </a:solidFill>
                </a:ln>
                <a:noFill/>
                <a:latin typeface="Sandoll Nemony2 09 Oblique Bd" panose="020B0600000101010101" pitchFamily="34" charset="-127"/>
                <a:ea typeface="Sandoll Nemony2 09 Oblique Bd" panose="020B0600000101010101" pitchFamily="34" charset="-127"/>
              </a:rPr>
              <a:t>Fonts</a:t>
            </a:r>
            <a:endParaRPr lang="ko-KR" altLang="en-US" sz="7000" dirty="0">
              <a:ln w="19050">
                <a:noFill/>
              </a:ln>
              <a:solidFill>
                <a:srgbClr val="F2DD68"/>
              </a:solidFill>
              <a:latin typeface="Sandoll Nemony2 09 Oblique Bd" panose="020B0600000101010101" pitchFamily="34" charset="-127"/>
              <a:ea typeface="Sandoll Nemony2 09 Oblique B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D160F-4010-5A48-A9A5-6A80CEEB7371}"/>
              </a:ext>
            </a:extLst>
          </p:cNvPr>
          <p:cNvSpPr txBox="1"/>
          <p:nvPr/>
        </p:nvSpPr>
        <p:spPr>
          <a:xfrm>
            <a:off x="1226933" y="2779746"/>
            <a:ext cx="8999579" cy="2634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중심 폰트 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en" altLang="ko-KR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Sandoll</a:t>
            </a:r>
            <a:r>
              <a:rPr lang="en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네모니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2</a:t>
            </a:r>
          </a:p>
          <a:p>
            <a:pPr algn="l">
              <a:lnSpc>
                <a:spcPct val="120000"/>
              </a:lnSpc>
            </a:pP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보조 폰트 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나눔바른고딕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,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나눔고딕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, </a:t>
            </a:r>
            <a:r>
              <a:rPr lang="en-US" altLang="ko-KR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Sandoll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고딕</a:t>
            </a:r>
            <a:r>
              <a:rPr lang="en-US" altLang="ko-KR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NeoCond</a:t>
            </a:r>
            <a:endParaRPr lang="en-US" altLang="ko-KR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단원 숫자 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여기어때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ko-KR" altLang="en-US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잘난체</a:t>
            </a:r>
            <a:endParaRPr lang="en-US" altLang="ko-KR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  <a:p>
            <a:pPr algn="l">
              <a:lnSpc>
                <a:spcPct val="120000"/>
              </a:lnSpc>
            </a:pPr>
            <a:endParaRPr lang="en-US" altLang="ko-KR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아이콘 출처 </a:t>
            </a:r>
            <a:r>
              <a:rPr lang="en-US" altLang="ko-KR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:</a:t>
            </a:r>
            <a:r>
              <a:rPr lang="ko-KR" altLang="en-US" dirty="0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 </a:t>
            </a:r>
            <a:r>
              <a:rPr lang="en-US" altLang="ko-KR" dirty="0" err="1">
                <a:latin typeface="Sandoll Nemony2 07 Oblique Lt" panose="020B0600000101010101" pitchFamily="34" charset="-127"/>
                <a:ea typeface="Sandoll Nemony2 07 Oblique Lt" panose="020B0600000101010101" pitchFamily="34" charset="-127"/>
              </a:rPr>
              <a:t>Flaticon</a:t>
            </a:r>
            <a:endParaRPr lang="ko-KR" altLang="en-US" dirty="0">
              <a:latin typeface="Sandoll Nemony2 07 Oblique Lt" panose="020B0600000101010101" pitchFamily="34" charset="-127"/>
              <a:ea typeface="Sandoll Nemony2 07 Oblique Lt" panose="020B0600000101010101" pitchFamily="34" charset="-127"/>
            </a:endParaRPr>
          </a:p>
        </p:txBody>
      </p: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2A2EA6E-88B6-6E49-BEAD-0B61A9A3A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426200"/>
            <a:ext cx="5181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5443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F40B77A-5D70-4D92-80C7-467547F95E8F}"/>
              </a:ext>
            </a:extLst>
          </p:cNvPr>
          <p:cNvGrpSpPr/>
          <p:nvPr/>
        </p:nvGrpSpPr>
        <p:grpSpPr>
          <a:xfrm>
            <a:off x="1071562" y="2851784"/>
            <a:ext cx="10048875" cy="3087885"/>
            <a:chOff x="1071562" y="2851784"/>
            <a:chExt cx="10048875" cy="308788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89CA96-EFD0-43C1-A061-FE39393EFB13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939669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4900386-EE33-490F-BFEE-866327CB7AE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702139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E4B2715-95D9-4244-9AB8-698B7911B6B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464610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CEE1654-FF6D-4D66-9F70-2650A343F32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5227080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42E4962-3B8E-4A31-BB7D-FDD5B80474D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989551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DDFDD0C-9B07-43AA-9563-E50E7D5AB83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752021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443FE20-9E85-4CC6-92D6-CD9A09AEB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514491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24876D6-CC3D-47CA-A1CF-B7B0B1989E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276962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6F975B6-743E-48A6-B4D9-3461C78C706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4039432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4F329CF-784E-4C36-8B88-4505A7D936D6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801902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88DFAB8-F852-4C7F-B7F0-1F23FFAAC9E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564373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A3CB824-BF6F-4422-85B5-56DDD72D689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326843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CC06AE0-CA37-4006-8971-F6E822A0708B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3089314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13E22A-4590-48A9-A1E1-F3BF6B7B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" y="2851784"/>
              <a:ext cx="10048875" cy="0"/>
            </a:xfrm>
            <a:prstGeom prst="line">
              <a:avLst/>
            </a:prstGeom>
            <a:ln w="22225" cap="rnd">
              <a:solidFill>
                <a:srgbClr val="C0BDB8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F8F69E2-039F-4AE6-8853-A0818A70B7CD}"/>
              </a:ext>
            </a:extLst>
          </p:cNvPr>
          <p:cNvSpPr/>
          <p:nvPr/>
        </p:nvSpPr>
        <p:spPr>
          <a:xfrm>
            <a:off x="1209675" y="2891670"/>
            <a:ext cx="9763125" cy="2371725"/>
          </a:xfrm>
          <a:custGeom>
            <a:avLst/>
            <a:gdLst>
              <a:gd name="connsiteX0" fmla="*/ 0 w 9763125"/>
              <a:gd name="connsiteY0" fmla="*/ 2371725 h 2371725"/>
              <a:gd name="connsiteX1" fmla="*/ 2447925 w 9763125"/>
              <a:gd name="connsiteY1" fmla="*/ 1533525 h 2371725"/>
              <a:gd name="connsiteX2" fmla="*/ 4610100 w 9763125"/>
              <a:gd name="connsiteY2" fmla="*/ 1666875 h 2371725"/>
              <a:gd name="connsiteX3" fmla="*/ 6134100 w 9763125"/>
              <a:gd name="connsiteY3" fmla="*/ 1352550 h 2371725"/>
              <a:gd name="connsiteX4" fmla="*/ 7515225 w 9763125"/>
              <a:gd name="connsiteY4" fmla="*/ 723900 h 2371725"/>
              <a:gd name="connsiteX5" fmla="*/ 8829675 w 9763125"/>
              <a:gd name="connsiteY5" fmla="*/ 409575 h 2371725"/>
              <a:gd name="connsiteX6" fmla="*/ 9763125 w 9763125"/>
              <a:gd name="connsiteY6" fmla="*/ 0 h 237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3125" h="2371725">
                <a:moveTo>
                  <a:pt x="0" y="2371725"/>
                </a:moveTo>
                <a:cubicBezTo>
                  <a:pt x="839787" y="2011362"/>
                  <a:pt x="1679575" y="1651000"/>
                  <a:pt x="2447925" y="1533525"/>
                </a:cubicBezTo>
                <a:cubicBezTo>
                  <a:pt x="3216275" y="1416050"/>
                  <a:pt x="3995738" y="1697037"/>
                  <a:pt x="4610100" y="1666875"/>
                </a:cubicBezTo>
                <a:cubicBezTo>
                  <a:pt x="5224462" y="1636713"/>
                  <a:pt x="5649913" y="1509712"/>
                  <a:pt x="6134100" y="1352550"/>
                </a:cubicBezTo>
                <a:cubicBezTo>
                  <a:pt x="6618287" y="1195388"/>
                  <a:pt x="7065963" y="881062"/>
                  <a:pt x="7515225" y="723900"/>
                </a:cubicBezTo>
                <a:cubicBezTo>
                  <a:pt x="7964487" y="566738"/>
                  <a:pt x="8455025" y="530225"/>
                  <a:pt x="8829675" y="409575"/>
                </a:cubicBezTo>
                <a:cubicBezTo>
                  <a:pt x="9204325" y="288925"/>
                  <a:pt x="9483725" y="144462"/>
                  <a:pt x="9763125" y="0"/>
                </a:cubicBezTo>
              </a:path>
            </a:pathLst>
          </a:custGeom>
          <a:noFill/>
          <a:ln w="47625" cap="rnd">
            <a:solidFill>
              <a:srgbClr val="8FACCE"/>
            </a:solidFill>
            <a:round/>
          </a:ln>
          <a:effectLst>
            <a:outerShdw blurRad="76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2846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CBA283B-5D48-41DA-8909-199546331622}"/>
              </a:ext>
            </a:extLst>
          </p:cNvPr>
          <p:cNvSpPr/>
          <p:nvPr/>
        </p:nvSpPr>
        <p:spPr>
          <a:xfrm>
            <a:off x="1190625" y="3269958"/>
            <a:ext cx="9896475" cy="1822789"/>
          </a:xfrm>
          <a:custGeom>
            <a:avLst/>
            <a:gdLst>
              <a:gd name="connsiteX0" fmla="*/ 0 w 9896475"/>
              <a:gd name="connsiteY0" fmla="*/ 1172973 h 1869099"/>
              <a:gd name="connsiteX1" fmla="*/ 1019175 w 9896475"/>
              <a:gd name="connsiteY1" fmla="*/ 1296798 h 1869099"/>
              <a:gd name="connsiteX2" fmla="*/ 2219325 w 9896475"/>
              <a:gd name="connsiteY2" fmla="*/ 1696848 h 1869099"/>
              <a:gd name="connsiteX3" fmla="*/ 3429000 w 9896475"/>
              <a:gd name="connsiteY3" fmla="*/ 1868298 h 1869099"/>
              <a:gd name="connsiteX4" fmla="*/ 4371975 w 9896475"/>
              <a:gd name="connsiteY4" fmla="*/ 1725423 h 1869099"/>
              <a:gd name="connsiteX5" fmla="*/ 5143500 w 9896475"/>
              <a:gd name="connsiteY5" fmla="*/ 1058673 h 1869099"/>
              <a:gd name="connsiteX6" fmla="*/ 5934075 w 9896475"/>
              <a:gd name="connsiteY6" fmla="*/ 439548 h 1869099"/>
              <a:gd name="connsiteX7" fmla="*/ 6953250 w 9896475"/>
              <a:gd name="connsiteY7" fmla="*/ 1398 h 1869099"/>
              <a:gd name="connsiteX8" fmla="*/ 7924800 w 9896475"/>
              <a:gd name="connsiteY8" fmla="*/ 582423 h 1869099"/>
              <a:gd name="connsiteX9" fmla="*/ 9048750 w 9896475"/>
              <a:gd name="connsiteY9" fmla="*/ 906273 h 1869099"/>
              <a:gd name="connsiteX10" fmla="*/ 9896475 w 9896475"/>
              <a:gd name="connsiteY10" fmla="*/ 963423 h 1869099"/>
              <a:gd name="connsiteX0" fmla="*/ 0 w 9896475"/>
              <a:gd name="connsiteY0" fmla="*/ 1135036 h 1831162"/>
              <a:gd name="connsiteX1" fmla="*/ 1019175 w 9896475"/>
              <a:gd name="connsiteY1" fmla="*/ 1258861 h 1831162"/>
              <a:gd name="connsiteX2" fmla="*/ 2219325 w 9896475"/>
              <a:gd name="connsiteY2" fmla="*/ 1658911 h 1831162"/>
              <a:gd name="connsiteX3" fmla="*/ 3429000 w 9896475"/>
              <a:gd name="connsiteY3" fmla="*/ 1830361 h 1831162"/>
              <a:gd name="connsiteX4" fmla="*/ 4371975 w 9896475"/>
              <a:gd name="connsiteY4" fmla="*/ 1687486 h 1831162"/>
              <a:gd name="connsiteX5" fmla="*/ 5143500 w 9896475"/>
              <a:gd name="connsiteY5" fmla="*/ 1020736 h 1831162"/>
              <a:gd name="connsiteX6" fmla="*/ 5934075 w 9896475"/>
              <a:gd name="connsiteY6" fmla="*/ 401611 h 1831162"/>
              <a:gd name="connsiteX7" fmla="*/ 6800850 w 9896475"/>
              <a:gd name="connsiteY7" fmla="*/ 1561 h 1831162"/>
              <a:gd name="connsiteX8" fmla="*/ 7924800 w 9896475"/>
              <a:gd name="connsiteY8" fmla="*/ 544486 h 1831162"/>
              <a:gd name="connsiteX9" fmla="*/ 9048750 w 9896475"/>
              <a:gd name="connsiteY9" fmla="*/ 868336 h 1831162"/>
              <a:gd name="connsiteX10" fmla="*/ 9896475 w 9896475"/>
              <a:gd name="connsiteY10" fmla="*/ 925486 h 1831162"/>
              <a:gd name="connsiteX0" fmla="*/ 0 w 9896475"/>
              <a:gd name="connsiteY0" fmla="*/ 1125557 h 1821683"/>
              <a:gd name="connsiteX1" fmla="*/ 1019175 w 9896475"/>
              <a:gd name="connsiteY1" fmla="*/ 1249382 h 1821683"/>
              <a:gd name="connsiteX2" fmla="*/ 2219325 w 9896475"/>
              <a:gd name="connsiteY2" fmla="*/ 1649432 h 1821683"/>
              <a:gd name="connsiteX3" fmla="*/ 3429000 w 9896475"/>
              <a:gd name="connsiteY3" fmla="*/ 1820882 h 1821683"/>
              <a:gd name="connsiteX4" fmla="*/ 4371975 w 9896475"/>
              <a:gd name="connsiteY4" fmla="*/ 1678007 h 1821683"/>
              <a:gd name="connsiteX5" fmla="*/ 5143500 w 9896475"/>
              <a:gd name="connsiteY5" fmla="*/ 1011257 h 1821683"/>
              <a:gd name="connsiteX6" fmla="*/ 5934075 w 9896475"/>
              <a:gd name="connsiteY6" fmla="*/ 392132 h 1821683"/>
              <a:gd name="connsiteX7" fmla="*/ 6848475 w 9896475"/>
              <a:gd name="connsiteY7" fmla="*/ 1607 h 1821683"/>
              <a:gd name="connsiteX8" fmla="*/ 7924800 w 9896475"/>
              <a:gd name="connsiteY8" fmla="*/ 535007 h 1821683"/>
              <a:gd name="connsiteX9" fmla="*/ 9048750 w 9896475"/>
              <a:gd name="connsiteY9" fmla="*/ 858857 h 1821683"/>
              <a:gd name="connsiteX10" fmla="*/ 9896475 w 9896475"/>
              <a:gd name="connsiteY10" fmla="*/ 916007 h 1821683"/>
              <a:gd name="connsiteX0" fmla="*/ 0 w 9896475"/>
              <a:gd name="connsiteY0" fmla="*/ 1126663 h 1822789"/>
              <a:gd name="connsiteX1" fmla="*/ 1019175 w 9896475"/>
              <a:gd name="connsiteY1" fmla="*/ 1250488 h 1822789"/>
              <a:gd name="connsiteX2" fmla="*/ 2219325 w 9896475"/>
              <a:gd name="connsiteY2" fmla="*/ 1650538 h 1822789"/>
              <a:gd name="connsiteX3" fmla="*/ 3429000 w 9896475"/>
              <a:gd name="connsiteY3" fmla="*/ 1821988 h 1822789"/>
              <a:gd name="connsiteX4" fmla="*/ 4371975 w 9896475"/>
              <a:gd name="connsiteY4" fmla="*/ 1679113 h 1822789"/>
              <a:gd name="connsiteX5" fmla="*/ 5143500 w 9896475"/>
              <a:gd name="connsiteY5" fmla="*/ 1012363 h 1822789"/>
              <a:gd name="connsiteX6" fmla="*/ 5934075 w 9896475"/>
              <a:gd name="connsiteY6" fmla="*/ 393238 h 1822789"/>
              <a:gd name="connsiteX7" fmla="*/ 6848475 w 9896475"/>
              <a:gd name="connsiteY7" fmla="*/ 2713 h 1822789"/>
              <a:gd name="connsiteX8" fmla="*/ 7972425 w 9896475"/>
              <a:gd name="connsiteY8" fmla="*/ 583738 h 1822789"/>
              <a:gd name="connsiteX9" fmla="*/ 9048750 w 9896475"/>
              <a:gd name="connsiteY9" fmla="*/ 859963 h 1822789"/>
              <a:gd name="connsiteX10" fmla="*/ 9896475 w 9896475"/>
              <a:gd name="connsiteY10" fmla="*/ 917113 h 1822789"/>
              <a:gd name="connsiteX0" fmla="*/ 0 w 9896475"/>
              <a:gd name="connsiteY0" fmla="*/ 1126663 h 1822789"/>
              <a:gd name="connsiteX1" fmla="*/ 1019175 w 9896475"/>
              <a:gd name="connsiteY1" fmla="*/ 1250488 h 1822789"/>
              <a:gd name="connsiteX2" fmla="*/ 2219325 w 9896475"/>
              <a:gd name="connsiteY2" fmla="*/ 1650538 h 1822789"/>
              <a:gd name="connsiteX3" fmla="*/ 3429000 w 9896475"/>
              <a:gd name="connsiteY3" fmla="*/ 1821988 h 1822789"/>
              <a:gd name="connsiteX4" fmla="*/ 4371975 w 9896475"/>
              <a:gd name="connsiteY4" fmla="*/ 1679113 h 1822789"/>
              <a:gd name="connsiteX5" fmla="*/ 5143500 w 9896475"/>
              <a:gd name="connsiteY5" fmla="*/ 1012363 h 1822789"/>
              <a:gd name="connsiteX6" fmla="*/ 5934075 w 9896475"/>
              <a:gd name="connsiteY6" fmla="*/ 393238 h 1822789"/>
              <a:gd name="connsiteX7" fmla="*/ 6848475 w 9896475"/>
              <a:gd name="connsiteY7" fmla="*/ 2713 h 1822789"/>
              <a:gd name="connsiteX8" fmla="*/ 7972425 w 9896475"/>
              <a:gd name="connsiteY8" fmla="*/ 583738 h 1822789"/>
              <a:gd name="connsiteX9" fmla="*/ 9048750 w 9896475"/>
              <a:gd name="connsiteY9" fmla="*/ 888538 h 1822789"/>
              <a:gd name="connsiteX10" fmla="*/ 9896475 w 9896475"/>
              <a:gd name="connsiteY10" fmla="*/ 917113 h 182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96475" h="1822789">
                <a:moveTo>
                  <a:pt x="0" y="1126663"/>
                </a:moveTo>
                <a:cubicBezTo>
                  <a:pt x="324643" y="1144919"/>
                  <a:pt x="649287" y="1163175"/>
                  <a:pt x="1019175" y="1250488"/>
                </a:cubicBezTo>
                <a:cubicBezTo>
                  <a:pt x="1389063" y="1337801"/>
                  <a:pt x="1817688" y="1555288"/>
                  <a:pt x="2219325" y="1650538"/>
                </a:cubicBezTo>
                <a:cubicBezTo>
                  <a:pt x="2620962" y="1745788"/>
                  <a:pt x="3070225" y="1817226"/>
                  <a:pt x="3429000" y="1821988"/>
                </a:cubicBezTo>
                <a:cubicBezTo>
                  <a:pt x="3787775" y="1826750"/>
                  <a:pt x="4086225" y="1814050"/>
                  <a:pt x="4371975" y="1679113"/>
                </a:cubicBezTo>
                <a:cubicBezTo>
                  <a:pt x="4657725" y="1544176"/>
                  <a:pt x="4883150" y="1226675"/>
                  <a:pt x="5143500" y="1012363"/>
                </a:cubicBezTo>
                <a:cubicBezTo>
                  <a:pt x="5403850" y="798051"/>
                  <a:pt x="5649912" y="561513"/>
                  <a:pt x="5934075" y="393238"/>
                </a:cubicBezTo>
                <a:cubicBezTo>
                  <a:pt x="6218238" y="224963"/>
                  <a:pt x="6508750" y="-29037"/>
                  <a:pt x="6848475" y="2713"/>
                </a:cubicBezTo>
                <a:cubicBezTo>
                  <a:pt x="7188200" y="34463"/>
                  <a:pt x="7605713" y="436101"/>
                  <a:pt x="7972425" y="583738"/>
                </a:cubicBezTo>
                <a:cubicBezTo>
                  <a:pt x="8339138" y="731376"/>
                  <a:pt x="8720138" y="825038"/>
                  <a:pt x="9048750" y="888538"/>
                </a:cubicBezTo>
                <a:cubicBezTo>
                  <a:pt x="9377363" y="952038"/>
                  <a:pt x="9636919" y="920288"/>
                  <a:pt x="9896475" y="917113"/>
                </a:cubicBezTo>
              </a:path>
            </a:pathLst>
          </a:custGeom>
          <a:noFill/>
          <a:ln w="47625" cap="rnd">
            <a:solidFill>
              <a:srgbClr val="449CAF"/>
            </a:solidFill>
            <a:round/>
          </a:ln>
          <a:effectLst>
            <a:outerShdw blurRad="76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2846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498B8BE-567D-415A-9F85-EE368465F5BA}"/>
              </a:ext>
            </a:extLst>
          </p:cNvPr>
          <p:cNvSpPr/>
          <p:nvPr/>
        </p:nvSpPr>
        <p:spPr>
          <a:xfrm>
            <a:off x="2574269" y="4582753"/>
            <a:ext cx="204510" cy="204510"/>
          </a:xfrm>
          <a:prstGeom prst="ellipse">
            <a:avLst/>
          </a:prstGeom>
          <a:solidFill>
            <a:srgbClr val="948ACA"/>
          </a:solidFill>
          <a:ln w="57150">
            <a:solidFill>
              <a:srgbClr val="F2DD68"/>
            </a:solidFill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3F4D6CE-C780-4A7D-898B-E43BE8074C96}"/>
              </a:ext>
            </a:extLst>
          </p:cNvPr>
          <p:cNvSpPr/>
          <p:nvPr/>
        </p:nvSpPr>
        <p:spPr>
          <a:xfrm>
            <a:off x="5988982" y="4436959"/>
            <a:ext cx="204510" cy="204510"/>
          </a:xfrm>
          <a:prstGeom prst="ellipse">
            <a:avLst/>
          </a:prstGeom>
          <a:solidFill>
            <a:srgbClr val="948ACA"/>
          </a:solidFill>
          <a:ln w="57150">
            <a:solidFill>
              <a:srgbClr val="F2DD68"/>
            </a:solidFill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024F3D0-B9FA-42F5-8F0C-FAA07C5CA83B}"/>
              </a:ext>
            </a:extLst>
          </p:cNvPr>
          <p:cNvSpPr/>
          <p:nvPr/>
        </p:nvSpPr>
        <p:spPr>
          <a:xfrm>
            <a:off x="8608357" y="3519275"/>
            <a:ext cx="204510" cy="204510"/>
          </a:xfrm>
          <a:prstGeom prst="ellipse">
            <a:avLst/>
          </a:prstGeom>
          <a:solidFill>
            <a:srgbClr val="948ACA"/>
          </a:solidFill>
          <a:ln w="57150">
            <a:solidFill>
              <a:srgbClr val="F2DD68"/>
            </a:solidFill>
          </a:ln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7E0354-A40D-429A-89B9-D946487B8CE7}"/>
              </a:ext>
            </a:extLst>
          </p:cNvPr>
          <p:cNvCxnSpPr>
            <a:stCxn id="24" idx="4"/>
          </p:cNvCxnSpPr>
          <p:nvPr/>
        </p:nvCxnSpPr>
        <p:spPr>
          <a:xfrm>
            <a:off x="2676524" y="4787263"/>
            <a:ext cx="0" cy="1152407"/>
          </a:xfrm>
          <a:prstGeom prst="line">
            <a:avLst/>
          </a:prstGeom>
          <a:ln w="22225" cap="rnd">
            <a:solidFill>
              <a:srgbClr val="C0BDB8">
                <a:alpha val="4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A7A4A99-D922-4BC6-9759-4D4834D98422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091237" y="4641469"/>
            <a:ext cx="4763" cy="1315773"/>
          </a:xfrm>
          <a:prstGeom prst="line">
            <a:avLst/>
          </a:prstGeom>
          <a:ln w="22225" cap="rnd">
            <a:solidFill>
              <a:srgbClr val="C0BDB8">
                <a:alpha val="4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EA1671-1578-4FF7-AEEF-D3D161CE17A5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8710612" y="3723785"/>
            <a:ext cx="2381" cy="2249223"/>
          </a:xfrm>
          <a:prstGeom prst="line">
            <a:avLst/>
          </a:prstGeom>
          <a:ln w="22225" cap="rnd">
            <a:solidFill>
              <a:srgbClr val="C0BDB8">
                <a:alpha val="4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425D4D-BE76-4538-A274-583523172B42}"/>
              </a:ext>
            </a:extLst>
          </p:cNvPr>
          <p:cNvSpPr txBox="1"/>
          <p:nvPr/>
        </p:nvSpPr>
        <p:spPr>
          <a:xfrm>
            <a:off x="2399941" y="5992532"/>
            <a:ext cx="553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D5B6A"/>
                </a:solidFill>
                <a:effectLst/>
                <a:uLnTx/>
                <a:uFillTx/>
                <a:latin typeface="Sandoll 네모니2 06 Oblique Th" panose="020B0600000101010101" pitchFamily="34" charset="-127"/>
                <a:ea typeface="Sandoll 네모니2 06 Oblique Th" panose="020B0600000101010101" pitchFamily="34" charset="-127"/>
                <a:cs typeface="+mn-cs"/>
              </a:rPr>
              <a:t>8.24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D5B6A"/>
              </a:solidFill>
              <a:effectLst/>
              <a:uLnTx/>
              <a:uFillTx/>
              <a:latin typeface="Sandoll 네모니2 06 Oblique Th" panose="020B0600000101010101" pitchFamily="34" charset="-127"/>
              <a:ea typeface="Sandoll 네모니2 06 Oblique Th" panose="020B0600000101010101" pitchFamily="34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A9272A-63F3-4C52-BEC0-A79B1C2811F8}"/>
              </a:ext>
            </a:extLst>
          </p:cNvPr>
          <p:cNvSpPr txBox="1"/>
          <p:nvPr/>
        </p:nvSpPr>
        <p:spPr>
          <a:xfrm>
            <a:off x="5816258" y="5992532"/>
            <a:ext cx="54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D5B6A"/>
                </a:solidFill>
                <a:effectLst/>
                <a:uLnTx/>
                <a:uFillTx/>
                <a:latin typeface="Sandoll 네모니2 06 Oblique Th" panose="020B0600000101010101" pitchFamily="34" charset="-127"/>
                <a:ea typeface="Sandoll 네모니2 06 Oblique Th" panose="020B0600000101010101" pitchFamily="34" charset="-127"/>
                <a:cs typeface="+mn-cs"/>
              </a:rPr>
              <a:t>9.24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D5B6A"/>
              </a:solidFill>
              <a:effectLst/>
              <a:uLnTx/>
              <a:uFillTx/>
              <a:latin typeface="Sandoll 네모니2 06 Oblique Th" panose="020B0600000101010101" pitchFamily="34" charset="-127"/>
              <a:ea typeface="Sandoll 네모니2 06 Oblique Th" panose="020B0600000101010101" pitchFamily="34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EFE503-A44F-4E22-B252-AD36E71E7588}"/>
              </a:ext>
            </a:extLst>
          </p:cNvPr>
          <p:cNvSpPr txBox="1"/>
          <p:nvPr/>
        </p:nvSpPr>
        <p:spPr>
          <a:xfrm>
            <a:off x="8459582" y="5992532"/>
            <a:ext cx="502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D5B6A"/>
                </a:solidFill>
                <a:effectLst/>
                <a:uLnTx/>
                <a:uFillTx/>
                <a:latin typeface="Sandoll 네모니2 06 Oblique Th" panose="020B0600000101010101" pitchFamily="34" charset="-127"/>
                <a:ea typeface="Sandoll 네모니2 06 Oblique Th" panose="020B0600000101010101" pitchFamily="34" charset="-127"/>
                <a:cs typeface="+mn-cs"/>
              </a:rPr>
              <a:t>12.3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D5B6A"/>
              </a:solidFill>
              <a:effectLst/>
              <a:uLnTx/>
              <a:uFillTx/>
              <a:latin typeface="Sandoll 네모니2 06 Oblique Th" panose="020B0600000101010101" pitchFamily="34" charset="-127"/>
              <a:ea typeface="Sandoll 네모니2 06 Oblique Th" panose="020B0600000101010101" pitchFamily="34" charset="-127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2B17A7F-5E24-4737-A176-C67BB416D93D}"/>
              </a:ext>
            </a:extLst>
          </p:cNvPr>
          <p:cNvGrpSpPr/>
          <p:nvPr/>
        </p:nvGrpSpPr>
        <p:grpSpPr>
          <a:xfrm>
            <a:off x="1831687" y="2630347"/>
            <a:ext cx="1667627" cy="1646615"/>
            <a:chOff x="7481201" y="781332"/>
            <a:chExt cx="1667627" cy="1646615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B395F4C-4BE9-4DC8-BB68-4624CB7A672C}"/>
                </a:ext>
              </a:extLst>
            </p:cNvPr>
            <p:cNvSpPr/>
            <p:nvPr/>
          </p:nvSpPr>
          <p:spPr>
            <a:xfrm rot="10800000">
              <a:off x="7481201" y="781332"/>
              <a:ext cx="1667627" cy="1646615"/>
            </a:xfrm>
            <a:custGeom>
              <a:avLst/>
              <a:gdLst>
                <a:gd name="connsiteX0" fmla="*/ 1595840 w 1667627"/>
                <a:gd name="connsiteY0" fmla="*/ 1646615 h 1646615"/>
                <a:gd name="connsiteX1" fmla="*/ 71787 w 1667627"/>
                <a:gd name="connsiteY1" fmla="*/ 1646615 h 1646615"/>
                <a:gd name="connsiteX2" fmla="*/ 0 w 1667627"/>
                <a:gd name="connsiteY2" fmla="*/ 1574828 h 1646615"/>
                <a:gd name="connsiteX3" fmla="*/ 0 w 1667627"/>
                <a:gd name="connsiteY3" fmla="*/ 280932 h 1646615"/>
                <a:gd name="connsiteX4" fmla="*/ 71787 w 1667627"/>
                <a:gd name="connsiteY4" fmla="*/ 209145 h 1646615"/>
                <a:gd name="connsiteX5" fmla="*/ 705886 w 1667627"/>
                <a:gd name="connsiteY5" fmla="*/ 209145 h 1646615"/>
                <a:gd name="connsiteX6" fmla="*/ 833815 w 1667627"/>
                <a:gd name="connsiteY6" fmla="*/ 0 h 1646615"/>
                <a:gd name="connsiteX7" fmla="*/ 961743 w 1667627"/>
                <a:gd name="connsiteY7" fmla="*/ 209145 h 1646615"/>
                <a:gd name="connsiteX8" fmla="*/ 1595840 w 1667627"/>
                <a:gd name="connsiteY8" fmla="*/ 209145 h 1646615"/>
                <a:gd name="connsiteX9" fmla="*/ 1667627 w 1667627"/>
                <a:gd name="connsiteY9" fmla="*/ 280932 h 1646615"/>
                <a:gd name="connsiteX10" fmla="*/ 1667627 w 1667627"/>
                <a:gd name="connsiteY10" fmla="*/ 1574828 h 1646615"/>
                <a:gd name="connsiteX11" fmla="*/ 1595840 w 1667627"/>
                <a:gd name="connsiteY11" fmla="*/ 1646615 h 164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7627" h="1646615">
                  <a:moveTo>
                    <a:pt x="1595840" y="1646615"/>
                  </a:moveTo>
                  <a:lnTo>
                    <a:pt x="71787" y="1646615"/>
                  </a:lnTo>
                  <a:cubicBezTo>
                    <a:pt x="32140" y="1646615"/>
                    <a:pt x="0" y="1614475"/>
                    <a:pt x="0" y="1574828"/>
                  </a:cubicBezTo>
                  <a:lnTo>
                    <a:pt x="0" y="280932"/>
                  </a:lnTo>
                  <a:cubicBezTo>
                    <a:pt x="0" y="241285"/>
                    <a:pt x="32140" y="209145"/>
                    <a:pt x="71787" y="209145"/>
                  </a:cubicBezTo>
                  <a:lnTo>
                    <a:pt x="705886" y="209145"/>
                  </a:lnTo>
                  <a:lnTo>
                    <a:pt x="833815" y="0"/>
                  </a:lnTo>
                  <a:lnTo>
                    <a:pt x="961743" y="209145"/>
                  </a:lnTo>
                  <a:lnTo>
                    <a:pt x="1595840" y="209145"/>
                  </a:lnTo>
                  <a:cubicBezTo>
                    <a:pt x="1635487" y="209145"/>
                    <a:pt x="1667627" y="241285"/>
                    <a:pt x="1667627" y="280932"/>
                  </a:cubicBezTo>
                  <a:lnTo>
                    <a:pt x="1667627" y="1574828"/>
                  </a:lnTo>
                  <a:cubicBezTo>
                    <a:pt x="1667627" y="1614475"/>
                    <a:pt x="1635487" y="1646615"/>
                    <a:pt x="1595840" y="1646615"/>
                  </a:cubicBezTo>
                  <a:close/>
                </a:path>
              </a:pathLst>
            </a:custGeom>
            <a:solidFill>
              <a:srgbClr val="948ACA"/>
            </a:solidFill>
            <a:ln w="28575">
              <a:noFill/>
            </a:ln>
            <a:effectLst>
              <a:outerShdw blurRad="76200" dist="381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8FD562F-FEC9-45F8-9F67-1EE6A2F90032}"/>
                </a:ext>
              </a:extLst>
            </p:cNvPr>
            <p:cNvGrpSpPr/>
            <p:nvPr/>
          </p:nvGrpSpPr>
          <p:grpSpPr>
            <a:xfrm>
              <a:off x="7617695" y="894040"/>
              <a:ext cx="1383712" cy="1157124"/>
              <a:chOff x="7617695" y="945251"/>
              <a:chExt cx="1383712" cy="115712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7E44AA-2D92-438A-A483-C36DE17DC671}"/>
                  </a:ext>
                </a:extLst>
              </p:cNvPr>
              <p:cNvSpPr txBox="1"/>
              <p:nvPr/>
            </p:nvSpPr>
            <p:spPr>
              <a:xfrm>
                <a:off x="7617695" y="945251"/>
                <a:ext cx="13837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ECE9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4332</a:t>
                </a: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0ECE9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CA45F2-4CCC-4C40-AB6D-4DA9FFF8A56A}"/>
                  </a:ext>
                </a:extLst>
              </p:cNvPr>
              <p:cNvSpPr txBox="1"/>
              <p:nvPr/>
            </p:nvSpPr>
            <p:spPr>
              <a:xfrm>
                <a:off x="7637437" y="1552224"/>
                <a:ext cx="1359668" cy="550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0ECE9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오늘 하루 내가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0ECE9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걸은 걸음 수</a:t>
                </a:r>
                <a:r>
                  <a:rPr lang="en-US" altLang="ko-KR" sz="14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0ECE9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:D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DAA8B63-93A6-974F-AE4B-EB0DE7B0C789}"/>
              </a:ext>
            </a:extLst>
          </p:cNvPr>
          <p:cNvSpPr txBox="1"/>
          <p:nvPr/>
        </p:nvSpPr>
        <p:spPr>
          <a:xfrm>
            <a:off x="5862603" y="5952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8F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FACC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B94596-1663-834B-A869-D2A708E47C9F}"/>
              </a:ext>
            </a:extLst>
          </p:cNvPr>
          <p:cNvSpPr txBox="1"/>
          <p:nvPr/>
        </p:nvSpPr>
        <p:spPr>
          <a:xfrm>
            <a:off x="4810233" y="964614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3C3A44"/>
                </a:solidFill>
              </a:rPr>
              <a:t>선 </a:t>
            </a:r>
            <a:r>
              <a:rPr lang="ko-KR" altLang="en-US" dirty="0" err="1">
                <a:solidFill>
                  <a:srgbClr val="3C3A44"/>
                </a:solidFill>
              </a:rPr>
              <a:t>그래프입니당</a:t>
            </a:r>
            <a:endParaRPr lang="ko-KR" altLang="en-US" dirty="0">
              <a:solidFill>
                <a:srgbClr val="3C3A4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0A6FB5-F553-C945-B4BC-BD471E7ABAA0}"/>
              </a:ext>
            </a:extLst>
          </p:cNvPr>
          <p:cNvSpPr txBox="1"/>
          <p:nvPr/>
        </p:nvSpPr>
        <p:spPr>
          <a:xfrm>
            <a:off x="3793139" y="1527845"/>
            <a:ext cx="4605748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날짜 별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변화량을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곡선 그래프로 표현해봤어요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rPr>
              <a:t>두어 가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C3A44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지 그려놓고 접점 표시해가며 비교하면 좋아요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C3A44"/>
              </a:solidFill>
              <a:uLnTx/>
              <a:uFillTx/>
              <a:latin typeface="Sandoll 네모니2 07 Oblique Lt" panose="020B0600000101010101" pitchFamily="34" charset="-127"/>
              <a:ea typeface="Sandoll 네모니2 07 Oblique Lt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65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94B853-60C4-43D4-BD96-D6D019FF1F0F}"/>
              </a:ext>
            </a:extLst>
          </p:cNvPr>
          <p:cNvGrpSpPr/>
          <p:nvPr/>
        </p:nvGrpSpPr>
        <p:grpSpPr>
          <a:xfrm>
            <a:off x="-150472" y="849834"/>
            <a:ext cx="13411750" cy="6008167"/>
            <a:chOff x="-150472" y="849834"/>
            <a:chExt cx="13411750" cy="6008167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7323573-7CC2-4102-954D-22CEC24A097E}"/>
                </a:ext>
              </a:extLst>
            </p:cNvPr>
            <p:cNvSpPr/>
            <p:nvPr/>
          </p:nvSpPr>
          <p:spPr>
            <a:xfrm>
              <a:off x="1069280" y="2846202"/>
              <a:ext cx="12191998" cy="4011799"/>
            </a:xfrm>
            <a:custGeom>
              <a:avLst/>
              <a:gdLst>
                <a:gd name="connsiteX0" fmla="*/ 7196714 w 12191998"/>
                <a:gd name="connsiteY0" fmla="*/ 100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19" fmla="*/ 7196714 w 12191998"/>
                <a:gd name="connsiteY19" fmla="*/ 100 h 40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8" h="4011799">
                  <a:moveTo>
                    <a:pt x="7196714" y="100"/>
                  </a:moveTo>
                  <a:cubicBezTo>
                    <a:pt x="7226460" y="-379"/>
                    <a:pt x="7256225" y="862"/>
                    <a:pt x="7286016" y="4003"/>
                  </a:cubicBezTo>
                  <a:cubicBezTo>
                    <a:pt x="7762671" y="54263"/>
                    <a:pt x="8234463" y="479038"/>
                    <a:pt x="8715982" y="879493"/>
                  </a:cubicBezTo>
                  <a:cubicBezTo>
                    <a:pt x="8806267" y="954578"/>
                    <a:pt x="8896894" y="1052178"/>
                    <a:pt x="8987766" y="1161775"/>
                  </a:cubicBezTo>
                  <a:lnTo>
                    <a:pt x="9003518" y="1181382"/>
                  </a:lnTo>
                  <a:lnTo>
                    <a:pt x="9078717" y="1274983"/>
                  </a:lnTo>
                  <a:cubicBezTo>
                    <a:pt x="9442820" y="1740695"/>
                    <a:pt x="9810344" y="2342289"/>
                    <a:pt x="10175131" y="2406735"/>
                  </a:cubicBezTo>
                  <a:cubicBezTo>
                    <a:pt x="10661514" y="2492663"/>
                    <a:pt x="11253280" y="1612310"/>
                    <a:pt x="11634280" y="1395059"/>
                  </a:cubicBezTo>
                  <a:cubicBezTo>
                    <a:pt x="11824780" y="1286434"/>
                    <a:pt x="11975761" y="1222798"/>
                    <a:pt x="12106983" y="1181658"/>
                  </a:cubicBezTo>
                  <a:lnTo>
                    <a:pt x="12191998" y="1157512"/>
                  </a:lnTo>
                  <a:lnTo>
                    <a:pt x="12191998" y="4011799"/>
                  </a:lnTo>
                  <a:lnTo>
                    <a:pt x="0" y="4011799"/>
                  </a:lnTo>
                  <a:lnTo>
                    <a:pt x="0" y="1384891"/>
                  </a:lnTo>
                  <a:lnTo>
                    <a:pt x="0" y="1368341"/>
                  </a:lnTo>
                  <a:lnTo>
                    <a:pt x="172328" y="1217857"/>
                  </a:lnTo>
                  <a:cubicBezTo>
                    <a:pt x="619669" y="830031"/>
                    <a:pt x="1065381" y="473160"/>
                    <a:pt x="1498059" y="363927"/>
                  </a:cubicBezTo>
                  <a:cubicBezTo>
                    <a:pt x="1992548" y="239089"/>
                    <a:pt x="2465961" y="508220"/>
                    <a:pt x="2947480" y="636301"/>
                  </a:cubicBezTo>
                  <a:cubicBezTo>
                    <a:pt x="3428999" y="764382"/>
                    <a:pt x="3902412" y="1142140"/>
                    <a:pt x="4387175" y="1132412"/>
                  </a:cubicBezTo>
                  <a:cubicBezTo>
                    <a:pt x="4871936" y="1122684"/>
                    <a:pt x="5372911" y="766003"/>
                    <a:pt x="5856050" y="577935"/>
                  </a:cubicBezTo>
                  <a:cubicBezTo>
                    <a:pt x="6308994" y="401621"/>
                    <a:pt x="6750539" y="7290"/>
                    <a:pt x="7196714" y="100"/>
                  </a:cubicBezTo>
                  <a:close/>
                </a:path>
              </a:pathLst>
            </a:custGeom>
            <a:solidFill>
              <a:srgbClr val="449CAF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5B9C9F8-C7FC-46E4-9DDA-E4B2EBE8972E}"/>
                </a:ext>
              </a:extLst>
            </p:cNvPr>
            <p:cNvSpPr/>
            <p:nvPr/>
          </p:nvSpPr>
          <p:spPr>
            <a:xfrm>
              <a:off x="-150472" y="2653184"/>
              <a:ext cx="12385754" cy="3921826"/>
            </a:xfrm>
            <a:custGeom>
              <a:avLst/>
              <a:gdLst>
                <a:gd name="connsiteX0" fmla="*/ 7196714 w 12191998"/>
                <a:gd name="connsiteY0" fmla="*/ 100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19" fmla="*/ 7196714 w 12191998"/>
                <a:gd name="connsiteY19" fmla="*/ 100 h 4011799"/>
                <a:gd name="connsiteX0" fmla="*/ 5856050 w 12191998"/>
                <a:gd name="connsiteY0" fmla="*/ 577935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0" fmla="*/ 5856050 w 12191998"/>
                <a:gd name="connsiteY0" fmla="*/ 487442 h 3921306"/>
                <a:gd name="connsiteX1" fmla="*/ 6889776 w 12191998"/>
                <a:gd name="connsiteY1" fmla="*/ 4950 h 3921306"/>
                <a:gd name="connsiteX2" fmla="*/ 8715982 w 12191998"/>
                <a:gd name="connsiteY2" fmla="*/ 789000 h 3921306"/>
                <a:gd name="connsiteX3" fmla="*/ 8987766 w 12191998"/>
                <a:gd name="connsiteY3" fmla="*/ 1071282 h 3921306"/>
                <a:gd name="connsiteX4" fmla="*/ 9003518 w 12191998"/>
                <a:gd name="connsiteY4" fmla="*/ 1090889 h 3921306"/>
                <a:gd name="connsiteX5" fmla="*/ 9078717 w 12191998"/>
                <a:gd name="connsiteY5" fmla="*/ 1184490 h 3921306"/>
                <a:gd name="connsiteX6" fmla="*/ 10175131 w 12191998"/>
                <a:gd name="connsiteY6" fmla="*/ 2316242 h 3921306"/>
                <a:gd name="connsiteX7" fmla="*/ 11634280 w 12191998"/>
                <a:gd name="connsiteY7" fmla="*/ 1304566 h 3921306"/>
                <a:gd name="connsiteX8" fmla="*/ 12106983 w 12191998"/>
                <a:gd name="connsiteY8" fmla="*/ 1091165 h 3921306"/>
                <a:gd name="connsiteX9" fmla="*/ 12191998 w 12191998"/>
                <a:gd name="connsiteY9" fmla="*/ 1067019 h 3921306"/>
                <a:gd name="connsiteX10" fmla="*/ 12191998 w 12191998"/>
                <a:gd name="connsiteY10" fmla="*/ 3921306 h 3921306"/>
                <a:gd name="connsiteX11" fmla="*/ 0 w 12191998"/>
                <a:gd name="connsiteY11" fmla="*/ 3921306 h 3921306"/>
                <a:gd name="connsiteX12" fmla="*/ 0 w 12191998"/>
                <a:gd name="connsiteY12" fmla="*/ 1294398 h 3921306"/>
                <a:gd name="connsiteX13" fmla="*/ 0 w 12191998"/>
                <a:gd name="connsiteY13" fmla="*/ 1277848 h 3921306"/>
                <a:gd name="connsiteX14" fmla="*/ 172328 w 12191998"/>
                <a:gd name="connsiteY14" fmla="*/ 1127364 h 3921306"/>
                <a:gd name="connsiteX15" fmla="*/ 1498059 w 12191998"/>
                <a:gd name="connsiteY15" fmla="*/ 273434 h 3921306"/>
                <a:gd name="connsiteX16" fmla="*/ 2947480 w 12191998"/>
                <a:gd name="connsiteY16" fmla="*/ 545808 h 3921306"/>
                <a:gd name="connsiteX17" fmla="*/ 4387175 w 12191998"/>
                <a:gd name="connsiteY17" fmla="*/ 1041919 h 3921306"/>
                <a:gd name="connsiteX18" fmla="*/ 5856050 w 12191998"/>
                <a:gd name="connsiteY18" fmla="*/ 487442 h 3921306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03518 w 12191998"/>
                <a:gd name="connsiteY4" fmla="*/ 1085953 h 3916370"/>
                <a:gd name="connsiteX5" fmla="*/ 9078717 w 12191998"/>
                <a:gd name="connsiteY5" fmla="*/ 1179554 h 3916370"/>
                <a:gd name="connsiteX6" fmla="*/ 10175131 w 12191998"/>
                <a:gd name="connsiteY6" fmla="*/ 2311306 h 3916370"/>
                <a:gd name="connsiteX7" fmla="*/ 11634280 w 12191998"/>
                <a:gd name="connsiteY7" fmla="*/ 1299630 h 3916370"/>
                <a:gd name="connsiteX8" fmla="*/ 12106983 w 12191998"/>
                <a:gd name="connsiteY8" fmla="*/ 1086229 h 3916370"/>
                <a:gd name="connsiteX9" fmla="*/ 12191998 w 12191998"/>
                <a:gd name="connsiteY9" fmla="*/ 1062083 h 3916370"/>
                <a:gd name="connsiteX10" fmla="*/ 12191998 w 12191998"/>
                <a:gd name="connsiteY10" fmla="*/ 3916370 h 3916370"/>
                <a:gd name="connsiteX11" fmla="*/ 0 w 12191998"/>
                <a:gd name="connsiteY11" fmla="*/ 3916370 h 3916370"/>
                <a:gd name="connsiteX12" fmla="*/ 0 w 12191998"/>
                <a:gd name="connsiteY12" fmla="*/ 1289462 h 3916370"/>
                <a:gd name="connsiteX13" fmla="*/ 0 w 12191998"/>
                <a:gd name="connsiteY13" fmla="*/ 1272912 h 3916370"/>
                <a:gd name="connsiteX14" fmla="*/ 172328 w 12191998"/>
                <a:gd name="connsiteY14" fmla="*/ 1122428 h 3916370"/>
                <a:gd name="connsiteX15" fmla="*/ 1498059 w 12191998"/>
                <a:gd name="connsiteY15" fmla="*/ 268498 h 3916370"/>
                <a:gd name="connsiteX16" fmla="*/ 2947480 w 12191998"/>
                <a:gd name="connsiteY16" fmla="*/ 540872 h 3916370"/>
                <a:gd name="connsiteX17" fmla="*/ 4387175 w 12191998"/>
                <a:gd name="connsiteY17" fmla="*/ 1036983 h 3916370"/>
                <a:gd name="connsiteX18" fmla="*/ 5353130 w 12191998"/>
                <a:gd name="connsiteY18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78717 w 12191998"/>
                <a:gd name="connsiteY4" fmla="*/ 1179554 h 3916370"/>
                <a:gd name="connsiteX5" fmla="*/ 10175131 w 12191998"/>
                <a:gd name="connsiteY5" fmla="*/ 2311306 h 3916370"/>
                <a:gd name="connsiteX6" fmla="*/ 11634280 w 12191998"/>
                <a:gd name="connsiteY6" fmla="*/ 1299630 h 3916370"/>
                <a:gd name="connsiteX7" fmla="*/ 12106983 w 12191998"/>
                <a:gd name="connsiteY7" fmla="*/ 1086229 h 3916370"/>
                <a:gd name="connsiteX8" fmla="*/ 12191998 w 12191998"/>
                <a:gd name="connsiteY8" fmla="*/ 1062083 h 3916370"/>
                <a:gd name="connsiteX9" fmla="*/ 12191998 w 12191998"/>
                <a:gd name="connsiteY9" fmla="*/ 3916370 h 3916370"/>
                <a:gd name="connsiteX10" fmla="*/ 0 w 12191998"/>
                <a:gd name="connsiteY10" fmla="*/ 3916370 h 3916370"/>
                <a:gd name="connsiteX11" fmla="*/ 0 w 12191998"/>
                <a:gd name="connsiteY11" fmla="*/ 1289462 h 3916370"/>
                <a:gd name="connsiteX12" fmla="*/ 0 w 12191998"/>
                <a:gd name="connsiteY12" fmla="*/ 1272912 h 3916370"/>
                <a:gd name="connsiteX13" fmla="*/ 172328 w 12191998"/>
                <a:gd name="connsiteY13" fmla="*/ 1122428 h 3916370"/>
                <a:gd name="connsiteX14" fmla="*/ 1498059 w 12191998"/>
                <a:gd name="connsiteY14" fmla="*/ 268498 h 3916370"/>
                <a:gd name="connsiteX15" fmla="*/ 2947480 w 12191998"/>
                <a:gd name="connsiteY15" fmla="*/ 540872 h 3916370"/>
                <a:gd name="connsiteX16" fmla="*/ 4387175 w 12191998"/>
                <a:gd name="connsiteY16" fmla="*/ 1036983 h 3916370"/>
                <a:gd name="connsiteX17" fmla="*/ 5353130 w 12191998"/>
                <a:gd name="connsiteY17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9078717 w 12191998"/>
                <a:gd name="connsiteY3" fmla="*/ 1179554 h 3916370"/>
                <a:gd name="connsiteX4" fmla="*/ 10175131 w 12191998"/>
                <a:gd name="connsiteY4" fmla="*/ 2311306 h 3916370"/>
                <a:gd name="connsiteX5" fmla="*/ 11634280 w 12191998"/>
                <a:gd name="connsiteY5" fmla="*/ 1299630 h 3916370"/>
                <a:gd name="connsiteX6" fmla="*/ 12106983 w 12191998"/>
                <a:gd name="connsiteY6" fmla="*/ 1086229 h 3916370"/>
                <a:gd name="connsiteX7" fmla="*/ 12191998 w 12191998"/>
                <a:gd name="connsiteY7" fmla="*/ 1062083 h 3916370"/>
                <a:gd name="connsiteX8" fmla="*/ 12191998 w 12191998"/>
                <a:gd name="connsiteY8" fmla="*/ 3916370 h 3916370"/>
                <a:gd name="connsiteX9" fmla="*/ 0 w 12191998"/>
                <a:gd name="connsiteY9" fmla="*/ 3916370 h 3916370"/>
                <a:gd name="connsiteX10" fmla="*/ 0 w 12191998"/>
                <a:gd name="connsiteY10" fmla="*/ 1289462 h 3916370"/>
                <a:gd name="connsiteX11" fmla="*/ 0 w 12191998"/>
                <a:gd name="connsiteY11" fmla="*/ 1272912 h 3916370"/>
                <a:gd name="connsiteX12" fmla="*/ 172328 w 12191998"/>
                <a:gd name="connsiteY12" fmla="*/ 1122428 h 3916370"/>
                <a:gd name="connsiteX13" fmla="*/ 1498059 w 12191998"/>
                <a:gd name="connsiteY13" fmla="*/ 268498 h 3916370"/>
                <a:gd name="connsiteX14" fmla="*/ 2947480 w 12191998"/>
                <a:gd name="connsiteY14" fmla="*/ 540872 h 3916370"/>
                <a:gd name="connsiteX15" fmla="*/ 4387175 w 12191998"/>
                <a:gd name="connsiteY15" fmla="*/ 1036983 h 3916370"/>
                <a:gd name="connsiteX16" fmla="*/ 5353130 w 12191998"/>
                <a:gd name="connsiteY16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10175131 w 12191998"/>
                <a:gd name="connsiteY3" fmla="*/ 2311306 h 3916370"/>
                <a:gd name="connsiteX4" fmla="*/ 11634280 w 12191998"/>
                <a:gd name="connsiteY4" fmla="*/ 1299630 h 3916370"/>
                <a:gd name="connsiteX5" fmla="*/ 12106983 w 12191998"/>
                <a:gd name="connsiteY5" fmla="*/ 1086229 h 3916370"/>
                <a:gd name="connsiteX6" fmla="*/ 12191998 w 12191998"/>
                <a:gd name="connsiteY6" fmla="*/ 1062083 h 3916370"/>
                <a:gd name="connsiteX7" fmla="*/ 12191998 w 12191998"/>
                <a:gd name="connsiteY7" fmla="*/ 3916370 h 3916370"/>
                <a:gd name="connsiteX8" fmla="*/ 0 w 12191998"/>
                <a:gd name="connsiteY8" fmla="*/ 3916370 h 3916370"/>
                <a:gd name="connsiteX9" fmla="*/ 0 w 12191998"/>
                <a:gd name="connsiteY9" fmla="*/ 1289462 h 3916370"/>
                <a:gd name="connsiteX10" fmla="*/ 0 w 12191998"/>
                <a:gd name="connsiteY10" fmla="*/ 1272912 h 3916370"/>
                <a:gd name="connsiteX11" fmla="*/ 172328 w 12191998"/>
                <a:gd name="connsiteY11" fmla="*/ 1122428 h 3916370"/>
                <a:gd name="connsiteX12" fmla="*/ 1498059 w 12191998"/>
                <a:gd name="connsiteY12" fmla="*/ 268498 h 3916370"/>
                <a:gd name="connsiteX13" fmla="*/ 2947480 w 12191998"/>
                <a:gd name="connsiteY13" fmla="*/ 540872 h 3916370"/>
                <a:gd name="connsiteX14" fmla="*/ 4387175 w 12191998"/>
                <a:gd name="connsiteY14" fmla="*/ 1036983 h 3916370"/>
                <a:gd name="connsiteX15" fmla="*/ 5353130 w 12191998"/>
                <a:gd name="connsiteY15" fmla="*/ 764446 h 3916370"/>
                <a:gd name="connsiteX0" fmla="*/ 5353130 w 12191998"/>
                <a:gd name="connsiteY0" fmla="*/ 764576 h 3916500"/>
                <a:gd name="connsiteX1" fmla="*/ 6889776 w 12191998"/>
                <a:gd name="connsiteY1" fmla="*/ 144 h 3916500"/>
                <a:gd name="connsiteX2" fmla="*/ 8639782 w 12191998"/>
                <a:gd name="connsiteY2" fmla="*/ 715614 h 3916500"/>
                <a:gd name="connsiteX3" fmla="*/ 10175131 w 12191998"/>
                <a:gd name="connsiteY3" fmla="*/ 2311436 h 3916500"/>
                <a:gd name="connsiteX4" fmla="*/ 11634280 w 12191998"/>
                <a:gd name="connsiteY4" fmla="*/ 1299760 h 3916500"/>
                <a:gd name="connsiteX5" fmla="*/ 12106983 w 12191998"/>
                <a:gd name="connsiteY5" fmla="*/ 1086359 h 3916500"/>
                <a:gd name="connsiteX6" fmla="*/ 12191998 w 12191998"/>
                <a:gd name="connsiteY6" fmla="*/ 1062213 h 3916500"/>
                <a:gd name="connsiteX7" fmla="*/ 12191998 w 12191998"/>
                <a:gd name="connsiteY7" fmla="*/ 3916500 h 3916500"/>
                <a:gd name="connsiteX8" fmla="*/ 0 w 12191998"/>
                <a:gd name="connsiteY8" fmla="*/ 3916500 h 3916500"/>
                <a:gd name="connsiteX9" fmla="*/ 0 w 12191998"/>
                <a:gd name="connsiteY9" fmla="*/ 1289592 h 3916500"/>
                <a:gd name="connsiteX10" fmla="*/ 0 w 12191998"/>
                <a:gd name="connsiteY10" fmla="*/ 1273042 h 3916500"/>
                <a:gd name="connsiteX11" fmla="*/ 172328 w 12191998"/>
                <a:gd name="connsiteY11" fmla="*/ 1122558 h 3916500"/>
                <a:gd name="connsiteX12" fmla="*/ 1498059 w 12191998"/>
                <a:gd name="connsiteY12" fmla="*/ 268628 h 3916500"/>
                <a:gd name="connsiteX13" fmla="*/ 2947480 w 12191998"/>
                <a:gd name="connsiteY13" fmla="*/ 541002 h 3916500"/>
                <a:gd name="connsiteX14" fmla="*/ 4387175 w 12191998"/>
                <a:gd name="connsiteY14" fmla="*/ 1037113 h 3916500"/>
                <a:gd name="connsiteX15" fmla="*/ 5353130 w 12191998"/>
                <a:gd name="connsiteY15" fmla="*/ 764576 h 3916500"/>
                <a:gd name="connsiteX0" fmla="*/ 5353130 w 12191998"/>
                <a:gd name="connsiteY0" fmla="*/ 774679 h 3926603"/>
                <a:gd name="connsiteX1" fmla="*/ 6889776 w 12191998"/>
                <a:gd name="connsiteY1" fmla="*/ 10247 h 3926603"/>
                <a:gd name="connsiteX2" fmla="*/ 8639782 w 12191998"/>
                <a:gd name="connsiteY2" fmla="*/ 725717 h 3926603"/>
                <a:gd name="connsiteX3" fmla="*/ 10175131 w 12191998"/>
                <a:gd name="connsiteY3" fmla="*/ 2321539 h 3926603"/>
                <a:gd name="connsiteX4" fmla="*/ 11634280 w 12191998"/>
                <a:gd name="connsiteY4" fmla="*/ 1309863 h 3926603"/>
                <a:gd name="connsiteX5" fmla="*/ 12106983 w 12191998"/>
                <a:gd name="connsiteY5" fmla="*/ 1096462 h 3926603"/>
                <a:gd name="connsiteX6" fmla="*/ 12191998 w 12191998"/>
                <a:gd name="connsiteY6" fmla="*/ 1072316 h 3926603"/>
                <a:gd name="connsiteX7" fmla="*/ 12191998 w 12191998"/>
                <a:gd name="connsiteY7" fmla="*/ 3926603 h 3926603"/>
                <a:gd name="connsiteX8" fmla="*/ 0 w 12191998"/>
                <a:gd name="connsiteY8" fmla="*/ 3926603 h 3926603"/>
                <a:gd name="connsiteX9" fmla="*/ 0 w 12191998"/>
                <a:gd name="connsiteY9" fmla="*/ 1299695 h 3926603"/>
                <a:gd name="connsiteX10" fmla="*/ 0 w 12191998"/>
                <a:gd name="connsiteY10" fmla="*/ 1283145 h 3926603"/>
                <a:gd name="connsiteX11" fmla="*/ 172328 w 12191998"/>
                <a:gd name="connsiteY11" fmla="*/ 1132661 h 3926603"/>
                <a:gd name="connsiteX12" fmla="*/ 1498059 w 12191998"/>
                <a:gd name="connsiteY12" fmla="*/ 278731 h 3926603"/>
                <a:gd name="connsiteX13" fmla="*/ 2947480 w 12191998"/>
                <a:gd name="connsiteY13" fmla="*/ 551105 h 3926603"/>
                <a:gd name="connsiteX14" fmla="*/ 4387175 w 12191998"/>
                <a:gd name="connsiteY14" fmla="*/ 1047216 h 3926603"/>
                <a:gd name="connsiteX15" fmla="*/ 5353130 w 12191998"/>
                <a:gd name="connsiteY15" fmla="*/ 774679 h 39266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7307 h 3929231"/>
                <a:gd name="connsiteX1" fmla="*/ 6889776 w 12191998"/>
                <a:gd name="connsiteY1" fmla="*/ 12875 h 3929231"/>
                <a:gd name="connsiteX2" fmla="*/ 8639782 w 12191998"/>
                <a:gd name="connsiteY2" fmla="*/ 728345 h 3929231"/>
                <a:gd name="connsiteX3" fmla="*/ 10175131 w 12191998"/>
                <a:gd name="connsiteY3" fmla="*/ 2324167 h 3929231"/>
                <a:gd name="connsiteX4" fmla="*/ 11634280 w 12191998"/>
                <a:gd name="connsiteY4" fmla="*/ 1312491 h 3929231"/>
                <a:gd name="connsiteX5" fmla="*/ 12106983 w 12191998"/>
                <a:gd name="connsiteY5" fmla="*/ 1099090 h 3929231"/>
                <a:gd name="connsiteX6" fmla="*/ 12191998 w 12191998"/>
                <a:gd name="connsiteY6" fmla="*/ 1074944 h 3929231"/>
                <a:gd name="connsiteX7" fmla="*/ 12191998 w 12191998"/>
                <a:gd name="connsiteY7" fmla="*/ 3929231 h 3929231"/>
                <a:gd name="connsiteX8" fmla="*/ 0 w 12191998"/>
                <a:gd name="connsiteY8" fmla="*/ 3929231 h 3929231"/>
                <a:gd name="connsiteX9" fmla="*/ 0 w 12191998"/>
                <a:gd name="connsiteY9" fmla="*/ 1302323 h 3929231"/>
                <a:gd name="connsiteX10" fmla="*/ 0 w 12191998"/>
                <a:gd name="connsiteY10" fmla="*/ 1285773 h 3929231"/>
                <a:gd name="connsiteX11" fmla="*/ 172328 w 12191998"/>
                <a:gd name="connsiteY11" fmla="*/ 1135289 h 3929231"/>
                <a:gd name="connsiteX12" fmla="*/ 1498059 w 12191998"/>
                <a:gd name="connsiteY12" fmla="*/ 281359 h 3929231"/>
                <a:gd name="connsiteX13" fmla="*/ 2947480 w 12191998"/>
                <a:gd name="connsiteY13" fmla="*/ 553733 h 3929231"/>
                <a:gd name="connsiteX14" fmla="*/ 4140432 w 12191998"/>
                <a:gd name="connsiteY14" fmla="*/ 1035330 h 3929231"/>
                <a:gd name="connsiteX15" fmla="*/ 5353130 w 12191998"/>
                <a:gd name="connsiteY15" fmla="*/ 777307 h 3929231"/>
                <a:gd name="connsiteX0" fmla="*/ 5353130 w 12191998"/>
                <a:gd name="connsiteY0" fmla="*/ 765482 h 3917406"/>
                <a:gd name="connsiteX1" fmla="*/ 6889776 w 12191998"/>
                <a:gd name="connsiteY1" fmla="*/ 1050 h 3917406"/>
                <a:gd name="connsiteX2" fmla="*/ 8693049 w 12191998"/>
                <a:gd name="connsiteY2" fmla="*/ 663254 h 3917406"/>
                <a:gd name="connsiteX3" fmla="*/ 10175131 w 12191998"/>
                <a:gd name="connsiteY3" fmla="*/ 2312342 h 3917406"/>
                <a:gd name="connsiteX4" fmla="*/ 11634280 w 12191998"/>
                <a:gd name="connsiteY4" fmla="*/ 1300666 h 3917406"/>
                <a:gd name="connsiteX5" fmla="*/ 12106983 w 12191998"/>
                <a:gd name="connsiteY5" fmla="*/ 1087265 h 3917406"/>
                <a:gd name="connsiteX6" fmla="*/ 12191998 w 12191998"/>
                <a:gd name="connsiteY6" fmla="*/ 1063119 h 3917406"/>
                <a:gd name="connsiteX7" fmla="*/ 12191998 w 12191998"/>
                <a:gd name="connsiteY7" fmla="*/ 3917406 h 3917406"/>
                <a:gd name="connsiteX8" fmla="*/ 0 w 12191998"/>
                <a:gd name="connsiteY8" fmla="*/ 3917406 h 3917406"/>
                <a:gd name="connsiteX9" fmla="*/ 0 w 12191998"/>
                <a:gd name="connsiteY9" fmla="*/ 1290498 h 3917406"/>
                <a:gd name="connsiteX10" fmla="*/ 0 w 12191998"/>
                <a:gd name="connsiteY10" fmla="*/ 1273948 h 3917406"/>
                <a:gd name="connsiteX11" fmla="*/ 172328 w 12191998"/>
                <a:gd name="connsiteY11" fmla="*/ 1123464 h 3917406"/>
                <a:gd name="connsiteX12" fmla="*/ 1498059 w 12191998"/>
                <a:gd name="connsiteY12" fmla="*/ 269534 h 3917406"/>
                <a:gd name="connsiteX13" fmla="*/ 2947480 w 12191998"/>
                <a:gd name="connsiteY13" fmla="*/ 541908 h 3917406"/>
                <a:gd name="connsiteX14" fmla="*/ 4140432 w 12191998"/>
                <a:gd name="connsiteY14" fmla="*/ 1023505 h 3917406"/>
                <a:gd name="connsiteX15" fmla="*/ 5353130 w 12191998"/>
                <a:gd name="connsiteY15" fmla="*/ 765482 h 3917406"/>
                <a:gd name="connsiteX0" fmla="*/ 5353130 w 12191998"/>
                <a:gd name="connsiteY0" fmla="*/ 771911 h 3923835"/>
                <a:gd name="connsiteX1" fmla="*/ 6889776 w 12191998"/>
                <a:gd name="connsiteY1" fmla="*/ 7479 h 3923835"/>
                <a:gd name="connsiteX2" fmla="*/ 8693049 w 12191998"/>
                <a:gd name="connsiteY2" fmla="*/ 669683 h 3923835"/>
                <a:gd name="connsiteX3" fmla="*/ 10175131 w 12191998"/>
                <a:gd name="connsiteY3" fmla="*/ 2318771 h 3923835"/>
                <a:gd name="connsiteX4" fmla="*/ 11634280 w 12191998"/>
                <a:gd name="connsiteY4" fmla="*/ 1307095 h 3923835"/>
                <a:gd name="connsiteX5" fmla="*/ 12106983 w 12191998"/>
                <a:gd name="connsiteY5" fmla="*/ 1093694 h 3923835"/>
                <a:gd name="connsiteX6" fmla="*/ 12191998 w 12191998"/>
                <a:gd name="connsiteY6" fmla="*/ 1069548 h 3923835"/>
                <a:gd name="connsiteX7" fmla="*/ 12191998 w 12191998"/>
                <a:gd name="connsiteY7" fmla="*/ 3923835 h 3923835"/>
                <a:gd name="connsiteX8" fmla="*/ 0 w 12191998"/>
                <a:gd name="connsiteY8" fmla="*/ 3923835 h 3923835"/>
                <a:gd name="connsiteX9" fmla="*/ 0 w 12191998"/>
                <a:gd name="connsiteY9" fmla="*/ 1296927 h 3923835"/>
                <a:gd name="connsiteX10" fmla="*/ 0 w 12191998"/>
                <a:gd name="connsiteY10" fmla="*/ 1280377 h 3923835"/>
                <a:gd name="connsiteX11" fmla="*/ 172328 w 12191998"/>
                <a:gd name="connsiteY11" fmla="*/ 1129893 h 3923835"/>
                <a:gd name="connsiteX12" fmla="*/ 1498059 w 12191998"/>
                <a:gd name="connsiteY12" fmla="*/ 275963 h 3923835"/>
                <a:gd name="connsiteX13" fmla="*/ 2947480 w 12191998"/>
                <a:gd name="connsiteY13" fmla="*/ 548337 h 3923835"/>
                <a:gd name="connsiteX14" fmla="*/ 4140432 w 12191998"/>
                <a:gd name="connsiteY14" fmla="*/ 1029934 h 3923835"/>
                <a:gd name="connsiteX15" fmla="*/ 5353130 w 12191998"/>
                <a:gd name="connsiteY15" fmla="*/ 771911 h 3923835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81663 w 12191998"/>
                <a:gd name="connsiteY3" fmla="*/ 2290129 h 3921826"/>
                <a:gd name="connsiteX4" fmla="*/ 11634280 w 12191998"/>
                <a:gd name="connsiteY4" fmla="*/ 1305086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81663 w 12191998"/>
                <a:gd name="connsiteY3" fmla="*/ 2290129 h 3921826"/>
                <a:gd name="connsiteX4" fmla="*/ 11634280 w 12191998"/>
                <a:gd name="connsiteY4" fmla="*/ 1305086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81663 w 12191998"/>
                <a:gd name="connsiteY3" fmla="*/ 2290129 h 3921826"/>
                <a:gd name="connsiteX4" fmla="*/ 11501115 w 12191998"/>
                <a:gd name="connsiteY4" fmla="*/ 1322841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28397 w 12191998"/>
                <a:gd name="connsiteY3" fmla="*/ 2290129 h 3921826"/>
                <a:gd name="connsiteX4" fmla="*/ 11501115 w 12191998"/>
                <a:gd name="connsiteY4" fmla="*/ 1322841 h 3921826"/>
                <a:gd name="connsiteX5" fmla="*/ 12106983 w 12191998"/>
                <a:gd name="connsiteY5" fmla="*/ 1091685 h 3921826"/>
                <a:gd name="connsiteX6" fmla="*/ 12191998 w 12191998"/>
                <a:gd name="connsiteY6" fmla="*/ 1067539 h 3921826"/>
                <a:gd name="connsiteX7" fmla="*/ 12191998 w 12191998"/>
                <a:gd name="connsiteY7" fmla="*/ 3921826 h 3921826"/>
                <a:gd name="connsiteX8" fmla="*/ 0 w 12191998"/>
                <a:gd name="connsiteY8" fmla="*/ 3921826 h 3921826"/>
                <a:gd name="connsiteX9" fmla="*/ 0 w 12191998"/>
                <a:gd name="connsiteY9" fmla="*/ 1294918 h 3921826"/>
                <a:gd name="connsiteX10" fmla="*/ 0 w 12191998"/>
                <a:gd name="connsiteY10" fmla="*/ 1278368 h 3921826"/>
                <a:gd name="connsiteX11" fmla="*/ 172328 w 12191998"/>
                <a:gd name="connsiteY11" fmla="*/ 1127884 h 3921826"/>
                <a:gd name="connsiteX12" fmla="*/ 1498059 w 12191998"/>
                <a:gd name="connsiteY12" fmla="*/ 273954 h 3921826"/>
                <a:gd name="connsiteX13" fmla="*/ 2947480 w 12191998"/>
                <a:gd name="connsiteY13" fmla="*/ 546328 h 3921826"/>
                <a:gd name="connsiteX14" fmla="*/ 4140432 w 12191998"/>
                <a:gd name="connsiteY14" fmla="*/ 1027925 h 3921826"/>
                <a:gd name="connsiteX15" fmla="*/ 5353130 w 12191998"/>
                <a:gd name="connsiteY15" fmla="*/ 769902 h 3921826"/>
                <a:gd name="connsiteX0" fmla="*/ 5353130 w 12191998"/>
                <a:gd name="connsiteY0" fmla="*/ 769902 h 3921826"/>
                <a:gd name="connsiteX1" fmla="*/ 6889776 w 12191998"/>
                <a:gd name="connsiteY1" fmla="*/ 5470 h 3921826"/>
                <a:gd name="connsiteX2" fmla="*/ 8693049 w 12191998"/>
                <a:gd name="connsiteY2" fmla="*/ 667674 h 3921826"/>
                <a:gd name="connsiteX3" fmla="*/ 10228397 w 12191998"/>
                <a:gd name="connsiteY3" fmla="*/ 2290129 h 3921826"/>
                <a:gd name="connsiteX4" fmla="*/ 11501115 w 12191998"/>
                <a:gd name="connsiteY4" fmla="*/ 1322841 h 3921826"/>
                <a:gd name="connsiteX5" fmla="*/ 12191998 w 12191998"/>
                <a:gd name="connsiteY5" fmla="*/ 1067539 h 3921826"/>
                <a:gd name="connsiteX6" fmla="*/ 12191998 w 12191998"/>
                <a:gd name="connsiteY6" fmla="*/ 3921826 h 3921826"/>
                <a:gd name="connsiteX7" fmla="*/ 0 w 12191998"/>
                <a:gd name="connsiteY7" fmla="*/ 3921826 h 3921826"/>
                <a:gd name="connsiteX8" fmla="*/ 0 w 12191998"/>
                <a:gd name="connsiteY8" fmla="*/ 1294918 h 3921826"/>
                <a:gd name="connsiteX9" fmla="*/ 0 w 12191998"/>
                <a:gd name="connsiteY9" fmla="*/ 1278368 h 3921826"/>
                <a:gd name="connsiteX10" fmla="*/ 172328 w 12191998"/>
                <a:gd name="connsiteY10" fmla="*/ 1127884 h 3921826"/>
                <a:gd name="connsiteX11" fmla="*/ 1498059 w 12191998"/>
                <a:gd name="connsiteY11" fmla="*/ 273954 h 3921826"/>
                <a:gd name="connsiteX12" fmla="*/ 2947480 w 12191998"/>
                <a:gd name="connsiteY12" fmla="*/ 546328 h 3921826"/>
                <a:gd name="connsiteX13" fmla="*/ 4140432 w 12191998"/>
                <a:gd name="connsiteY13" fmla="*/ 1027925 h 3921826"/>
                <a:gd name="connsiteX14" fmla="*/ 5353130 w 12191998"/>
                <a:gd name="connsiteY14" fmla="*/ 769902 h 3921826"/>
                <a:gd name="connsiteX0" fmla="*/ 5353130 w 12306304"/>
                <a:gd name="connsiteY0" fmla="*/ 769902 h 3921826"/>
                <a:gd name="connsiteX1" fmla="*/ 6889776 w 12306304"/>
                <a:gd name="connsiteY1" fmla="*/ 5470 h 3921826"/>
                <a:gd name="connsiteX2" fmla="*/ 8693049 w 12306304"/>
                <a:gd name="connsiteY2" fmla="*/ 667674 h 3921826"/>
                <a:gd name="connsiteX3" fmla="*/ 10228397 w 12306304"/>
                <a:gd name="connsiteY3" fmla="*/ 2290129 h 3921826"/>
                <a:gd name="connsiteX4" fmla="*/ 11501115 w 12306304"/>
                <a:gd name="connsiteY4" fmla="*/ 1322841 h 3921826"/>
                <a:gd name="connsiteX5" fmla="*/ 12191998 w 12306304"/>
                <a:gd name="connsiteY5" fmla="*/ 1067539 h 3921826"/>
                <a:gd name="connsiteX6" fmla="*/ 12191998 w 12306304"/>
                <a:gd name="connsiteY6" fmla="*/ 3921826 h 3921826"/>
                <a:gd name="connsiteX7" fmla="*/ 0 w 12306304"/>
                <a:gd name="connsiteY7" fmla="*/ 3921826 h 3921826"/>
                <a:gd name="connsiteX8" fmla="*/ 0 w 12306304"/>
                <a:gd name="connsiteY8" fmla="*/ 1294918 h 3921826"/>
                <a:gd name="connsiteX9" fmla="*/ 0 w 12306304"/>
                <a:gd name="connsiteY9" fmla="*/ 1278368 h 3921826"/>
                <a:gd name="connsiteX10" fmla="*/ 172328 w 12306304"/>
                <a:gd name="connsiteY10" fmla="*/ 1127884 h 3921826"/>
                <a:gd name="connsiteX11" fmla="*/ 1498059 w 12306304"/>
                <a:gd name="connsiteY11" fmla="*/ 273954 h 3921826"/>
                <a:gd name="connsiteX12" fmla="*/ 2947480 w 12306304"/>
                <a:gd name="connsiteY12" fmla="*/ 546328 h 3921826"/>
                <a:gd name="connsiteX13" fmla="*/ 4140432 w 12306304"/>
                <a:gd name="connsiteY13" fmla="*/ 1027925 h 3921826"/>
                <a:gd name="connsiteX14" fmla="*/ 5353130 w 12306304"/>
                <a:gd name="connsiteY14" fmla="*/ 769902 h 3921826"/>
                <a:gd name="connsiteX0" fmla="*/ 5353130 w 12247120"/>
                <a:gd name="connsiteY0" fmla="*/ 769902 h 3921826"/>
                <a:gd name="connsiteX1" fmla="*/ 6889776 w 12247120"/>
                <a:gd name="connsiteY1" fmla="*/ 5470 h 3921826"/>
                <a:gd name="connsiteX2" fmla="*/ 8693049 w 12247120"/>
                <a:gd name="connsiteY2" fmla="*/ 667674 h 3921826"/>
                <a:gd name="connsiteX3" fmla="*/ 10228397 w 12247120"/>
                <a:gd name="connsiteY3" fmla="*/ 2290129 h 3921826"/>
                <a:gd name="connsiteX4" fmla="*/ 11447849 w 12247120"/>
                <a:gd name="connsiteY4" fmla="*/ 1376107 h 3921826"/>
                <a:gd name="connsiteX5" fmla="*/ 12191998 w 12247120"/>
                <a:gd name="connsiteY5" fmla="*/ 1067539 h 3921826"/>
                <a:gd name="connsiteX6" fmla="*/ 12191998 w 12247120"/>
                <a:gd name="connsiteY6" fmla="*/ 3921826 h 3921826"/>
                <a:gd name="connsiteX7" fmla="*/ 0 w 12247120"/>
                <a:gd name="connsiteY7" fmla="*/ 3921826 h 3921826"/>
                <a:gd name="connsiteX8" fmla="*/ 0 w 12247120"/>
                <a:gd name="connsiteY8" fmla="*/ 1294918 h 3921826"/>
                <a:gd name="connsiteX9" fmla="*/ 0 w 12247120"/>
                <a:gd name="connsiteY9" fmla="*/ 1278368 h 3921826"/>
                <a:gd name="connsiteX10" fmla="*/ 172328 w 12247120"/>
                <a:gd name="connsiteY10" fmla="*/ 1127884 h 3921826"/>
                <a:gd name="connsiteX11" fmla="*/ 1498059 w 12247120"/>
                <a:gd name="connsiteY11" fmla="*/ 273954 h 3921826"/>
                <a:gd name="connsiteX12" fmla="*/ 2947480 w 12247120"/>
                <a:gd name="connsiteY12" fmla="*/ 546328 h 3921826"/>
                <a:gd name="connsiteX13" fmla="*/ 4140432 w 12247120"/>
                <a:gd name="connsiteY13" fmla="*/ 1027925 h 3921826"/>
                <a:gd name="connsiteX14" fmla="*/ 5353130 w 12247120"/>
                <a:gd name="connsiteY14" fmla="*/ 769902 h 3921826"/>
                <a:gd name="connsiteX0" fmla="*/ 5353130 w 12247120"/>
                <a:gd name="connsiteY0" fmla="*/ 769902 h 3921826"/>
                <a:gd name="connsiteX1" fmla="*/ 6889776 w 12247120"/>
                <a:gd name="connsiteY1" fmla="*/ 5470 h 3921826"/>
                <a:gd name="connsiteX2" fmla="*/ 8693049 w 12247120"/>
                <a:gd name="connsiteY2" fmla="*/ 667674 h 3921826"/>
                <a:gd name="connsiteX3" fmla="*/ 10228397 w 12247120"/>
                <a:gd name="connsiteY3" fmla="*/ 2290129 h 3921826"/>
                <a:gd name="connsiteX4" fmla="*/ 11447849 w 12247120"/>
                <a:gd name="connsiteY4" fmla="*/ 1376107 h 3921826"/>
                <a:gd name="connsiteX5" fmla="*/ 12191998 w 12247120"/>
                <a:gd name="connsiteY5" fmla="*/ 1067539 h 3921826"/>
                <a:gd name="connsiteX6" fmla="*/ 12191998 w 12247120"/>
                <a:gd name="connsiteY6" fmla="*/ 3921826 h 3921826"/>
                <a:gd name="connsiteX7" fmla="*/ 0 w 12247120"/>
                <a:gd name="connsiteY7" fmla="*/ 3921826 h 3921826"/>
                <a:gd name="connsiteX8" fmla="*/ 0 w 12247120"/>
                <a:gd name="connsiteY8" fmla="*/ 1294918 h 3921826"/>
                <a:gd name="connsiteX9" fmla="*/ 0 w 12247120"/>
                <a:gd name="connsiteY9" fmla="*/ 1278368 h 3921826"/>
                <a:gd name="connsiteX10" fmla="*/ 172328 w 12247120"/>
                <a:gd name="connsiteY10" fmla="*/ 1127884 h 3921826"/>
                <a:gd name="connsiteX11" fmla="*/ 1498059 w 12247120"/>
                <a:gd name="connsiteY11" fmla="*/ 273954 h 3921826"/>
                <a:gd name="connsiteX12" fmla="*/ 2947480 w 12247120"/>
                <a:gd name="connsiteY12" fmla="*/ 546328 h 3921826"/>
                <a:gd name="connsiteX13" fmla="*/ 4140432 w 12247120"/>
                <a:gd name="connsiteY13" fmla="*/ 1027925 h 3921826"/>
                <a:gd name="connsiteX14" fmla="*/ 5353130 w 12247120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498059 w 12235283"/>
                <a:gd name="connsiteY11" fmla="*/ 273954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370738 w 12235283"/>
                <a:gd name="connsiteY11" fmla="*/ 285529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353130 w 12235283"/>
                <a:gd name="connsiteY0" fmla="*/ 769902 h 3921826"/>
                <a:gd name="connsiteX1" fmla="*/ 6889776 w 12235283"/>
                <a:gd name="connsiteY1" fmla="*/ 5470 h 3921826"/>
                <a:gd name="connsiteX2" fmla="*/ 8693049 w 12235283"/>
                <a:gd name="connsiteY2" fmla="*/ 667674 h 3921826"/>
                <a:gd name="connsiteX3" fmla="*/ 10228397 w 12235283"/>
                <a:gd name="connsiteY3" fmla="*/ 2290129 h 3921826"/>
                <a:gd name="connsiteX4" fmla="*/ 11447849 w 12235283"/>
                <a:gd name="connsiteY4" fmla="*/ 1376107 h 3921826"/>
                <a:gd name="connsiteX5" fmla="*/ 12191998 w 12235283"/>
                <a:gd name="connsiteY5" fmla="*/ 1067539 h 3921826"/>
                <a:gd name="connsiteX6" fmla="*/ 12191998 w 12235283"/>
                <a:gd name="connsiteY6" fmla="*/ 3921826 h 3921826"/>
                <a:gd name="connsiteX7" fmla="*/ 0 w 12235283"/>
                <a:gd name="connsiteY7" fmla="*/ 3921826 h 3921826"/>
                <a:gd name="connsiteX8" fmla="*/ 0 w 12235283"/>
                <a:gd name="connsiteY8" fmla="*/ 1294918 h 3921826"/>
                <a:gd name="connsiteX9" fmla="*/ 0 w 12235283"/>
                <a:gd name="connsiteY9" fmla="*/ 1278368 h 3921826"/>
                <a:gd name="connsiteX10" fmla="*/ 172328 w 12235283"/>
                <a:gd name="connsiteY10" fmla="*/ 1127884 h 3921826"/>
                <a:gd name="connsiteX11" fmla="*/ 1370738 w 12235283"/>
                <a:gd name="connsiteY11" fmla="*/ 285529 h 3921826"/>
                <a:gd name="connsiteX12" fmla="*/ 2947480 w 12235283"/>
                <a:gd name="connsiteY12" fmla="*/ 546328 h 3921826"/>
                <a:gd name="connsiteX13" fmla="*/ 4140432 w 12235283"/>
                <a:gd name="connsiteY13" fmla="*/ 1027925 h 3921826"/>
                <a:gd name="connsiteX14" fmla="*/ 5353130 w 12235283"/>
                <a:gd name="connsiteY14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150471 w 12385754"/>
                <a:gd name="connsiteY8" fmla="*/ 1294918 h 3921826"/>
                <a:gd name="connsiteX9" fmla="*/ 0 w 12385754"/>
                <a:gd name="connsiteY9" fmla="*/ 1382540 h 3921826"/>
                <a:gd name="connsiteX10" fmla="*/ 322799 w 12385754"/>
                <a:gd name="connsiteY10" fmla="*/ 1127884 h 3921826"/>
                <a:gd name="connsiteX11" fmla="*/ 1521209 w 12385754"/>
                <a:gd name="connsiteY11" fmla="*/ 285529 h 3921826"/>
                <a:gd name="connsiteX12" fmla="*/ 3097951 w 12385754"/>
                <a:gd name="connsiteY12" fmla="*/ 546328 h 3921826"/>
                <a:gd name="connsiteX13" fmla="*/ 4290903 w 12385754"/>
                <a:gd name="connsiteY13" fmla="*/ 1027925 h 3921826"/>
                <a:gd name="connsiteX14" fmla="*/ 5503601 w 12385754"/>
                <a:gd name="connsiteY14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150471 w 12385754"/>
                <a:gd name="connsiteY8" fmla="*/ 1294918 h 3921826"/>
                <a:gd name="connsiteX9" fmla="*/ 0 w 12385754"/>
                <a:gd name="connsiteY9" fmla="*/ 1382540 h 3921826"/>
                <a:gd name="connsiteX10" fmla="*/ 1521209 w 12385754"/>
                <a:gd name="connsiteY10" fmla="*/ 285529 h 3921826"/>
                <a:gd name="connsiteX11" fmla="*/ 3097951 w 12385754"/>
                <a:gd name="connsiteY11" fmla="*/ 546328 h 3921826"/>
                <a:gd name="connsiteX12" fmla="*/ 4290903 w 12385754"/>
                <a:gd name="connsiteY12" fmla="*/ 1027925 h 3921826"/>
                <a:gd name="connsiteX13" fmla="*/ 5503601 w 12385754"/>
                <a:gd name="connsiteY13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  <a:gd name="connsiteX0" fmla="*/ 5503601 w 12385754"/>
                <a:gd name="connsiteY0" fmla="*/ 769902 h 3921826"/>
                <a:gd name="connsiteX1" fmla="*/ 7040247 w 12385754"/>
                <a:gd name="connsiteY1" fmla="*/ 5470 h 3921826"/>
                <a:gd name="connsiteX2" fmla="*/ 8843520 w 12385754"/>
                <a:gd name="connsiteY2" fmla="*/ 667674 h 3921826"/>
                <a:gd name="connsiteX3" fmla="*/ 10378868 w 12385754"/>
                <a:gd name="connsiteY3" fmla="*/ 2290129 h 3921826"/>
                <a:gd name="connsiteX4" fmla="*/ 11598320 w 12385754"/>
                <a:gd name="connsiteY4" fmla="*/ 1376107 h 3921826"/>
                <a:gd name="connsiteX5" fmla="*/ 12342469 w 12385754"/>
                <a:gd name="connsiteY5" fmla="*/ 1067539 h 3921826"/>
                <a:gd name="connsiteX6" fmla="*/ 12342469 w 12385754"/>
                <a:gd name="connsiteY6" fmla="*/ 3921826 h 3921826"/>
                <a:gd name="connsiteX7" fmla="*/ 150471 w 12385754"/>
                <a:gd name="connsiteY7" fmla="*/ 3921826 h 3921826"/>
                <a:gd name="connsiteX8" fmla="*/ 0 w 12385754"/>
                <a:gd name="connsiteY8" fmla="*/ 1382540 h 3921826"/>
                <a:gd name="connsiteX9" fmla="*/ 1521209 w 12385754"/>
                <a:gd name="connsiteY9" fmla="*/ 285529 h 3921826"/>
                <a:gd name="connsiteX10" fmla="*/ 3097951 w 12385754"/>
                <a:gd name="connsiteY10" fmla="*/ 546328 h 3921826"/>
                <a:gd name="connsiteX11" fmla="*/ 4290903 w 12385754"/>
                <a:gd name="connsiteY11" fmla="*/ 1027925 h 3921826"/>
                <a:gd name="connsiteX12" fmla="*/ 5503601 w 12385754"/>
                <a:gd name="connsiteY12" fmla="*/ 769902 h 39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5754" h="3921826">
                  <a:moveTo>
                    <a:pt x="5503601" y="769902"/>
                  </a:moveTo>
                  <a:cubicBezTo>
                    <a:pt x="5996549" y="530045"/>
                    <a:pt x="6288285" y="58018"/>
                    <a:pt x="7040247" y="5470"/>
                  </a:cubicBezTo>
                  <a:cubicBezTo>
                    <a:pt x="7792209" y="-47078"/>
                    <a:pt x="8287083" y="286897"/>
                    <a:pt x="8843520" y="667674"/>
                  </a:cubicBezTo>
                  <a:cubicBezTo>
                    <a:pt x="9399957" y="1048451"/>
                    <a:pt x="9919735" y="2172057"/>
                    <a:pt x="10378868" y="2290129"/>
                  </a:cubicBezTo>
                  <a:cubicBezTo>
                    <a:pt x="10838001" y="2408201"/>
                    <a:pt x="11182277" y="1677527"/>
                    <a:pt x="11598320" y="1376107"/>
                  </a:cubicBezTo>
                  <a:cubicBezTo>
                    <a:pt x="12014363" y="1074687"/>
                    <a:pt x="12245077" y="1069381"/>
                    <a:pt x="12342469" y="1067539"/>
                  </a:cubicBezTo>
                  <a:cubicBezTo>
                    <a:pt x="12439861" y="1065697"/>
                    <a:pt x="12342469" y="2970397"/>
                    <a:pt x="12342469" y="3921826"/>
                  </a:cubicBezTo>
                  <a:lnTo>
                    <a:pt x="150471" y="3921826"/>
                  </a:lnTo>
                  <a:lnTo>
                    <a:pt x="0" y="1382540"/>
                  </a:lnTo>
                  <a:cubicBezTo>
                    <a:pt x="414472" y="854824"/>
                    <a:pt x="852094" y="489154"/>
                    <a:pt x="1521209" y="285529"/>
                  </a:cubicBezTo>
                  <a:cubicBezTo>
                    <a:pt x="2190324" y="81904"/>
                    <a:pt x="2786807" y="457319"/>
                    <a:pt x="3097951" y="546328"/>
                  </a:cubicBezTo>
                  <a:cubicBezTo>
                    <a:pt x="3409095" y="635337"/>
                    <a:pt x="3916010" y="1008439"/>
                    <a:pt x="4290903" y="1027925"/>
                  </a:cubicBezTo>
                  <a:cubicBezTo>
                    <a:pt x="4665796" y="1047411"/>
                    <a:pt x="5010653" y="1009759"/>
                    <a:pt x="5503601" y="769902"/>
                  </a:cubicBezTo>
                  <a:close/>
                </a:path>
              </a:pathLst>
            </a:custGeom>
            <a:noFill/>
            <a:ln w="22225">
              <a:solidFill>
                <a:srgbClr val="AAA4CA">
                  <a:alpha val="66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B5161EFE-9F82-4BC6-8E71-BFAB146FE5E9}"/>
                </a:ext>
              </a:extLst>
            </p:cNvPr>
            <p:cNvSpPr/>
            <p:nvPr/>
          </p:nvSpPr>
          <p:spPr>
            <a:xfrm>
              <a:off x="0" y="2929298"/>
              <a:ext cx="12191998" cy="3928703"/>
            </a:xfrm>
            <a:custGeom>
              <a:avLst/>
              <a:gdLst>
                <a:gd name="connsiteX0" fmla="*/ 7196714 w 12191998"/>
                <a:gd name="connsiteY0" fmla="*/ 100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19" fmla="*/ 7196714 w 12191998"/>
                <a:gd name="connsiteY19" fmla="*/ 100 h 4011799"/>
                <a:gd name="connsiteX0" fmla="*/ 5856050 w 12191998"/>
                <a:gd name="connsiteY0" fmla="*/ 577935 h 4011799"/>
                <a:gd name="connsiteX1" fmla="*/ 7286016 w 12191998"/>
                <a:gd name="connsiteY1" fmla="*/ 4003 h 4011799"/>
                <a:gd name="connsiteX2" fmla="*/ 8715982 w 12191998"/>
                <a:gd name="connsiteY2" fmla="*/ 879493 h 4011799"/>
                <a:gd name="connsiteX3" fmla="*/ 8987766 w 12191998"/>
                <a:gd name="connsiteY3" fmla="*/ 1161775 h 4011799"/>
                <a:gd name="connsiteX4" fmla="*/ 9003518 w 12191998"/>
                <a:gd name="connsiteY4" fmla="*/ 1181382 h 4011799"/>
                <a:gd name="connsiteX5" fmla="*/ 9078717 w 12191998"/>
                <a:gd name="connsiteY5" fmla="*/ 1274983 h 4011799"/>
                <a:gd name="connsiteX6" fmla="*/ 10175131 w 12191998"/>
                <a:gd name="connsiteY6" fmla="*/ 2406735 h 4011799"/>
                <a:gd name="connsiteX7" fmla="*/ 11634280 w 12191998"/>
                <a:gd name="connsiteY7" fmla="*/ 1395059 h 4011799"/>
                <a:gd name="connsiteX8" fmla="*/ 12106983 w 12191998"/>
                <a:gd name="connsiteY8" fmla="*/ 1181658 h 4011799"/>
                <a:gd name="connsiteX9" fmla="*/ 12191998 w 12191998"/>
                <a:gd name="connsiteY9" fmla="*/ 1157512 h 4011799"/>
                <a:gd name="connsiteX10" fmla="*/ 12191998 w 12191998"/>
                <a:gd name="connsiteY10" fmla="*/ 4011799 h 4011799"/>
                <a:gd name="connsiteX11" fmla="*/ 0 w 12191998"/>
                <a:gd name="connsiteY11" fmla="*/ 4011799 h 4011799"/>
                <a:gd name="connsiteX12" fmla="*/ 0 w 12191998"/>
                <a:gd name="connsiteY12" fmla="*/ 1384891 h 4011799"/>
                <a:gd name="connsiteX13" fmla="*/ 0 w 12191998"/>
                <a:gd name="connsiteY13" fmla="*/ 1368341 h 4011799"/>
                <a:gd name="connsiteX14" fmla="*/ 172328 w 12191998"/>
                <a:gd name="connsiteY14" fmla="*/ 1217857 h 4011799"/>
                <a:gd name="connsiteX15" fmla="*/ 1498059 w 12191998"/>
                <a:gd name="connsiteY15" fmla="*/ 363927 h 4011799"/>
                <a:gd name="connsiteX16" fmla="*/ 2947480 w 12191998"/>
                <a:gd name="connsiteY16" fmla="*/ 636301 h 4011799"/>
                <a:gd name="connsiteX17" fmla="*/ 4387175 w 12191998"/>
                <a:gd name="connsiteY17" fmla="*/ 1132412 h 4011799"/>
                <a:gd name="connsiteX18" fmla="*/ 5856050 w 12191998"/>
                <a:gd name="connsiteY18" fmla="*/ 577935 h 4011799"/>
                <a:gd name="connsiteX0" fmla="*/ 5856050 w 12191998"/>
                <a:gd name="connsiteY0" fmla="*/ 487442 h 3921306"/>
                <a:gd name="connsiteX1" fmla="*/ 6889776 w 12191998"/>
                <a:gd name="connsiteY1" fmla="*/ 4950 h 3921306"/>
                <a:gd name="connsiteX2" fmla="*/ 8715982 w 12191998"/>
                <a:gd name="connsiteY2" fmla="*/ 789000 h 3921306"/>
                <a:gd name="connsiteX3" fmla="*/ 8987766 w 12191998"/>
                <a:gd name="connsiteY3" fmla="*/ 1071282 h 3921306"/>
                <a:gd name="connsiteX4" fmla="*/ 9003518 w 12191998"/>
                <a:gd name="connsiteY4" fmla="*/ 1090889 h 3921306"/>
                <a:gd name="connsiteX5" fmla="*/ 9078717 w 12191998"/>
                <a:gd name="connsiteY5" fmla="*/ 1184490 h 3921306"/>
                <a:gd name="connsiteX6" fmla="*/ 10175131 w 12191998"/>
                <a:gd name="connsiteY6" fmla="*/ 2316242 h 3921306"/>
                <a:gd name="connsiteX7" fmla="*/ 11634280 w 12191998"/>
                <a:gd name="connsiteY7" fmla="*/ 1304566 h 3921306"/>
                <a:gd name="connsiteX8" fmla="*/ 12106983 w 12191998"/>
                <a:gd name="connsiteY8" fmla="*/ 1091165 h 3921306"/>
                <a:gd name="connsiteX9" fmla="*/ 12191998 w 12191998"/>
                <a:gd name="connsiteY9" fmla="*/ 1067019 h 3921306"/>
                <a:gd name="connsiteX10" fmla="*/ 12191998 w 12191998"/>
                <a:gd name="connsiteY10" fmla="*/ 3921306 h 3921306"/>
                <a:gd name="connsiteX11" fmla="*/ 0 w 12191998"/>
                <a:gd name="connsiteY11" fmla="*/ 3921306 h 3921306"/>
                <a:gd name="connsiteX12" fmla="*/ 0 w 12191998"/>
                <a:gd name="connsiteY12" fmla="*/ 1294398 h 3921306"/>
                <a:gd name="connsiteX13" fmla="*/ 0 w 12191998"/>
                <a:gd name="connsiteY13" fmla="*/ 1277848 h 3921306"/>
                <a:gd name="connsiteX14" fmla="*/ 172328 w 12191998"/>
                <a:gd name="connsiteY14" fmla="*/ 1127364 h 3921306"/>
                <a:gd name="connsiteX15" fmla="*/ 1498059 w 12191998"/>
                <a:gd name="connsiteY15" fmla="*/ 273434 h 3921306"/>
                <a:gd name="connsiteX16" fmla="*/ 2947480 w 12191998"/>
                <a:gd name="connsiteY16" fmla="*/ 545808 h 3921306"/>
                <a:gd name="connsiteX17" fmla="*/ 4387175 w 12191998"/>
                <a:gd name="connsiteY17" fmla="*/ 1041919 h 3921306"/>
                <a:gd name="connsiteX18" fmla="*/ 5856050 w 12191998"/>
                <a:gd name="connsiteY18" fmla="*/ 487442 h 3921306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03518 w 12191998"/>
                <a:gd name="connsiteY4" fmla="*/ 1085953 h 3916370"/>
                <a:gd name="connsiteX5" fmla="*/ 9078717 w 12191998"/>
                <a:gd name="connsiteY5" fmla="*/ 1179554 h 3916370"/>
                <a:gd name="connsiteX6" fmla="*/ 10175131 w 12191998"/>
                <a:gd name="connsiteY6" fmla="*/ 2311306 h 3916370"/>
                <a:gd name="connsiteX7" fmla="*/ 11634280 w 12191998"/>
                <a:gd name="connsiteY7" fmla="*/ 1299630 h 3916370"/>
                <a:gd name="connsiteX8" fmla="*/ 12106983 w 12191998"/>
                <a:gd name="connsiteY8" fmla="*/ 1086229 h 3916370"/>
                <a:gd name="connsiteX9" fmla="*/ 12191998 w 12191998"/>
                <a:gd name="connsiteY9" fmla="*/ 1062083 h 3916370"/>
                <a:gd name="connsiteX10" fmla="*/ 12191998 w 12191998"/>
                <a:gd name="connsiteY10" fmla="*/ 3916370 h 3916370"/>
                <a:gd name="connsiteX11" fmla="*/ 0 w 12191998"/>
                <a:gd name="connsiteY11" fmla="*/ 3916370 h 3916370"/>
                <a:gd name="connsiteX12" fmla="*/ 0 w 12191998"/>
                <a:gd name="connsiteY12" fmla="*/ 1289462 h 3916370"/>
                <a:gd name="connsiteX13" fmla="*/ 0 w 12191998"/>
                <a:gd name="connsiteY13" fmla="*/ 1272912 h 3916370"/>
                <a:gd name="connsiteX14" fmla="*/ 172328 w 12191998"/>
                <a:gd name="connsiteY14" fmla="*/ 1122428 h 3916370"/>
                <a:gd name="connsiteX15" fmla="*/ 1498059 w 12191998"/>
                <a:gd name="connsiteY15" fmla="*/ 268498 h 3916370"/>
                <a:gd name="connsiteX16" fmla="*/ 2947480 w 12191998"/>
                <a:gd name="connsiteY16" fmla="*/ 540872 h 3916370"/>
                <a:gd name="connsiteX17" fmla="*/ 4387175 w 12191998"/>
                <a:gd name="connsiteY17" fmla="*/ 1036983 h 3916370"/>
                <a:gd name="connsiteX18" fmla="*/ 5353130 w 12191998"/>
                <a:gd name="connsiteY18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8987766 w 12191998"/>
                <a:gd name="connsiteY3" fmla="*/ 1066346 h 3916370"/>
                <a:gd name="connsiteX4" fmla="*/ 9078717 w 12191998"/>
                <a:gd name="connsiteY4" fmla="*/ 1179554 h 3916370"/>
                <a:gd name="connsiteX5" fmla="*/ 10175131 w 12191998"/>
                <a:gd name="connsiteY5" fmla="*/ 2311306 h 3916370"/>
                <a:gd name="connsiteX6" fmla="*/ 11634280 w 12191998"/>
                <a:gd name="connsiteY6" fmla="*/ 1299630 h 3916370"/>
                <a:gd name="connsiteX7" fmla="*/ 12106983 w 12191998"/>
                <a:gd name="connsiteY7" fmla="*/ 1086229 h 3916370"/>
                <a:gd name="connsiteX8" fmla="*/ 12191998 w 12191998"/>
                <a:gd name="connsiteY8" fmla="*/ 1062083 h 3916370"/>
                <a:gd name="connsiteX9" fmla="*/ 12191998 w 12191998"/>
                <a:gd name="connsiteY9" fmla="*/ 3916370 h 3916370"/>
                <a:gd name="connsiteX10" fmla="*/ 0 w 12191998"/>
                <a:gd name="connsiteY10" fmla="*/ 3916370 h 3916370"/>
                <a:gd name="connsiteX11" fmla="*/ 0 w 12191998"/>
                <a:gd name="connsiteY11" fmla="*/ 1289462 h 3916370"/>
                <a:gd name="connsiteX12" fmla="*/ 0 w 12191998"/>
                <a:gd name="connsiteY12" fmla="*/ 1272912 h 3916370"/>
                <a:gd name="connsiteX13" fmla="*/ 172328 w 12191998"/>
                <a:gd name="connsiteY13" fmla="*/ 1122428 h 3916370"/>
                <a:gd name="connsiteX14" fmla="*/ 1498059 w 12191998"/>
                <a:gd name="connsiteY14" fmla="*/ 268498 h 3916370"/>
                <a:gd name="connsiteX15" fmla="*/ 2947480 w 12191998"/>
                <a:gd name="connsiteY15" fmla="*/ 540872 h 3916370"/>
                <a:gd name="connsiteX16" fmla="*/ 4387175 w 12191998"/>
                <a:gd name="connsiteY16" fmla="*/ 1036983 h 3916370"/>
                <a:gd name="connsiteX17" fmla="*/ 5353130 w 12191998"/>
                <a:gd name="connsiteY17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9078717 w 12191998"/>
                <a:gd name="connsiteY3" fmla="*/ 1179554 h 3916370"/>
                <a:gd name="connsiteX4" fmla="*/ 10175131 w 12191998"/>
                <a:gd name="connsiteY4" fmla="*/ 2311306 h 3916370"/>
                <a:gd name="connsiteX5" fmla="*/ 11634280 w 12191998"/>
                <a:gd name="connsiteY5" fmla="*/ 1299630 h 3916370"/>
                <a:gd name="connsiteX6" fmla="*/ 12106983 w 12191998"/>
                <a:gd name="connsiteY6" fmla="*/ 1086229 h 3916370"/>
                <a:gd name="connsiteX7" fmla="*/ 12191998 w 12191998"/>
                <a:gd name="connsiteY7" fmla="*/ 1062083 h 3916370"/>
                <a:gd name="connsiteX8" fmla="*/ 12191998 w 12191998"/>
                <a:gd name="connsiteY8" fmla="*/ 3916370 h 3916370"/>
                <a:gd name="connsiteX9" fmla="*/ 0 w 12191998"/>
                <a:gd name="connsiteY9" fmla="*/ 3916370 h 3916370"/>
                <a:gd name="connsiteX10" fmla="*/ 0 w 12191998"/>
                <a:gd name="connsiteY10" fmla="*/ 1289462 h 3916370"/>
                <a:gd name="connsiteX11" fmla="*/ 0 w 12191998"/>
                <a:gd name="connsiteY11" fmla="*/ 1272912 h 3916370"/>
                <a:gd name="connsiteX12" fmla="*/ 172328 w 12191998"/>
                <a:gd name="connsiteY12" fmla="*/ 1122428 h 3916370"/>
                <a:gd name="connsiteX13" fmla="*/ 1498059 w 12191998"/>
                <a:gd name="connsiteY13" fmla="*/ 268498 h 3916370"/>
                <a:gd name="connsiteX14" fmla="*/ 2947480 w 12191998"/>
                <a:gd name="connsiteY14" fmla="*/ 540872 h 3916370"/>
                <a:gd name="connsiteX15" fmla="*/ 4387175 w 12191998"/>
                <a:gd name="connsiteY15" fmla="*/ 1036983 h 3916370"/>
                <a:gd name="connsiteX16" fmla="*/ 5353130 w 12191998"/>
                <a:gd name="connsiteY16" fmla="*/ 764446 h 3916370"/>
                <a:gd name="connsiteX0" fmla="*/ 5353130 w 12191998"/>
                <a:gd name="connsiteY0" fmla="*/ 764446 h 3916370"/>
                <a:gd name="connsiteX1" fmla="*/ 6889776 w 12191998"/>
                <a:gd name="connsiteY1" fmla="*/ 14 h 3916370"/>
                <a:gd name="connsiteX2" fmla="*/ 8715982 w 12191998"/>
                <a:gd name="connsiteY2" fmla="*/ 784064 h 3916370"/>
                <a:gd name="connsiteX3" fmla="*/ 10175131 w 12191998"/>
                <a:gd name="connsiteY3" fmla="*/ 2311306 h 3916370"/>
                <a:gd name="connsiteX4" fmla="*/ 11634280 w 12191998"/>
                <a:gd name="connsiteY4" fmla="*/ 1299630 h 3916370"/>
                <a:gd name="connsiteX5" fmla="*/ 12106983 w 12191998"/>
                <a:gd name="connsiteY5" fmla="*/ 1086229 h 3916370"/>
                <a:gd name="connsiteX6" fmla="*/ 12191998 w 12191998"/>
                <a:gd name="connsiteY6" fmla="*/ 1062083 h 3916370"/>
                <a:gd name="connsiteX7" fmla="*/ 12191998 w 12191998"/>
                <a:gd name="connsiteY7" fmla="*/ 3916370 h 3916370"/>
                <a:gd name="connsiteX8" fmla="*/ 0 w 12191998"/>
                <a:gd name="connsiteY8" fmla="*/ 3916370 h 3916370"/>
                <a:gd name="connsiteX9" fmla="*/ 0 w 12191998"/>
                <a:gd name="connsiteY9" fmla="*/ 1289462 h 3916370"/>
                <a:gd name="connsiteX10" fmla="*/ 0 w 12191998"/>
                <a:gd name="connsiteY10" fmla="*/ 1272912 h 3916370"/>
                <a:gd name="connsiteX11" fmla="*/ 172328 w 12191998"/>
                <a:gd name="connsiteY11" fmla="*/ 1122428 h 3916370"/>
                <a:gd name="connsiteX12" fmla="*/ 1498059 w 12191998"/>
                <a:gd name="connsiteY12" fmla="*/ 268498 h 3916370"/>
                <a:gd name="connsiteX13" fmla="*/ 2947480 w 12191998"/>
                <a:gd name="connsiteY13" fmla="*/ 540872 h 3916370"/>
                <a:gd name="connsiteX14" fmla="*/ 4387175 w 12191998"/>
                <a:gd name="connsiteY14" fmla="*/ 1036983 h 3916370"/>
                <a:gd name="connsiteX15" fmla="*/ 5353130 w 12191998"/>
                <a:gd name="connsiteY15" fmla="*/ 764446 h 3916370"/>
                <a:gd name="connsiteX0" fmla="*/ 5353130 w 12191998"/>
                <a:gd name="connsiteY0" fmla="*/ 764576 h 3916500"/>
                <a:gd name="connsiteX1" fmla="*/ 6889776 w 12191998"/>
                <a:gd name="connsiteY1" fmla="*/ 144 h 3916500"/>
                <a:gd name="connsiteX2" fmla="*/ 8639782 w 12191998"/>
                <a:gd name="connsiteY2" fmla="*/ 715614 h 3916500"/>
                <a:gd name="connsiteX3" fmla="*/ 10175131 w 12191998"/>
                <a:gd name="connsiteY3" fmla="*/ 2311436 h 3916500"/>
                <a:gd name="connsiteX4" fmla="*/ 11634280 w 12191998"/>
                <a:gd name="connsiteY4" fmla="*/ 1299760 h 3916500"/>
                <a:gd name="connsiteX5" fmla="*/ 12106983 w 12191998"/>
                <a:gd name="connsiteY5" fmla="*/ 1086359 h 3916500"/>
                <a:gd name="connsiteX6" fmla="*/ 12191998 w 12191998"/>
                <a:gd name="connsiteY6" fmla="*/ 1062213 h 3916500"/>
                <a:gd name="connsiteX7" fmla="*/ 12191998 w 12191998"/>
                <a:gd name="connsiteY7" fmla="*/ 3916500 h 3916500"/>
                <a:gd name="connsiteX8" fmla="*/ 0 w 12191998"/>
                <a:gd name="connsiteY8" fmla="*/ 3916500 h 3916500"/>
                <a:gd name="connsiteX9" fmla="*/ 0 w 12191998"/>
                <a:gd name="connsiteY9" fmla="*/ 1289592 h 3916500"/>
                <a:gd name="connsiteX10" fmla="*/ 0 w 12191998"/>
                <a:gd name="connsiteY10" fmla="*/ 1273042 h 3916500"/>
                <a:gd name="connsiteX11" fmla="*/ 172328 w 12191998"/>
                <a:gd name="connsiteY11" fmla="*/ 1122558 h 3916500"/>
                <a:gd name="connsiteX12" fmla="*/ 1498059 w 12191998"/>
                <a:gd name="connsiteY12" fmla="*/ 268628 h 3916500"/>
                <a:gd name="connsiteX13" fmla="*/ 2947480 w 12191998"/>
                <a:gd name="connsiteY13" fmla="*/ 541002 h 3916500"/>
                <a:gd name="connsiteX14" fmla="*/ 4387175 w 12191998"/>
                <a:gd name="connsiteY14" fmla="*/ 1037113 h 3916500"/>
                <a:gd name="connsiteX15" fmla="*/ 5353130 w 12191998"/>
                <a:gd name="connsiteY15" fmla="*/ 764576 h 3916500"/>
                <a:gd name="connsiteX0" fmla="*/ 5353130 w 12191998"/>
                <a:gd name="connsiteY0" fmla="*/ 774679 h 3926603"/>
                <a:gd name="connsiteX1" fmla="*/ 6889776 w 12191998"/>
                <a:gd name="connsiteY1" fmla="*/ 10247 h 3926603"/>
                <a:gd name="connsiteX2" fmla="*/ 8639782 w 12191998"/>
                <a:gd name="connsiteY2" fmla="*/ 725717 h 3926603"/>
                <a:gd name="connsiteX3" fmla="*/ 10175131 w 12191998"/>
                <a:gd name="connsiteY3" fmla="*/ 2321539 h 3926603"/>
                <a:gd name="connsiteX4" fmla="*/ 11634280 w 12191998"/>
                <a:gd name="connsiteY4" fmla="*/ 1309863 h 3926603"/>
                <a:gd name="connsiteX5" fmla="*/ 12106983 w 12191998"/>
                <a:gd name="connsiteY5" fmla="*/ 1096462 h 3926603"/>
                <a:gd name="connsiteX6" fmla="*/ 12191998 w 12191998"/>
                <a:gd name="connsiteY6" fmla="*/ 1072316 h 3926603"/>
                <a:gd name="connsiteX7" fmla="*/ 12191998 w 12191998"/>
                <a:gd name="connsiteY7" fmla="*/ 3926603 h 3926603"/>
                <a:gd name="connsiteX8" fmla="*/ 0 w 12191998"/>
                <a:gd name="connsiteY8" fmla="*/ 3926603 h 3926603"/>
                <a:gd name="connsiteX9" fmla="*/ 0 w 12191998"/>
                <a:gd name="connsiteY9" fmla="*/ 1299695 h 3926603"/>
                <a:gd name="connsiteX10" fmla="*/ 0 w 12191998"/>
                <a:gd name="connsiteY10" fmla="*/ 1283145 h 3926603"/>
                <a:gd name="connsiteX11" fmla="*/ 172328 w 12191998"/>
                <a:gd name="connsiteY11" fmla="*/ 1132661 h 3926603"/>
                <a:gd name="connsiteX12" fmla="*/ 1498059 w 12191998"/>
                <a:gd name="connsiteY12" fmla="*/ 278731 h 3926603"/>
                <a:gd name="connsiteX13" fmla="*/ 2947480 w 12191998"/>
                <a:gd name="connsiteY13" fmla="*/ 551105 h 3926603"/>
                <a:gd name="connsiteX14" fmla="*/ 4387175 w 12191998"/>
                <a:gd name="connsiteY14" fmla="*/ 1047216 h 3926603"/>
                <a:gd name="connsiteX15" fmla="*/ 5353130 w 12191998"/>
                <a:gd name="connsiteY15" fmla="*/ 774679 h 39266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387175 w 12191998"/>
                <a:gd name="connsiteY14" fmla="*/ 1049316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  <a:gd name="connsiteX0" fmla="*/ 5353130 w 12191998"/>
                <a:gd name="connsiteY0" fmla="*/ 776779 h 3928703"/>
                <a:gd name="connsiteX1" fmla="*/ 6889776 w 12191998"/>
                <a:gd name="connsiteY1" fmla="*/ 12347 h 3928703"/>
                <a:gd name="connsiteX2" fmla="*/ 8639782 w 12191998"/>
                <a:gd name="connsiteY2" fmla="*/ 727817 h 3928703"/>
                <a:gd name="connsiteX3" fmla="*/ 10175131 w 12191998"/>
                <a:gd name="connsiteY3" fmla="*/ 2323639 h 3928703"/>
                <a:gd name="connsiteX4" fmla="*/ 11634280 w 12191998"/>
                <a:gd name="connsiteY4" fmla="*/ 1311963 h 3928703"/>
                <a:gd name="connsiteX5" fmla="*/ 12106983 w 12191998"/>
                <a:gd name="connsiteY5" fmla="*/ 1098562 h 3928703"/>
                <a:gd name="connsiteX6" fmla="*/ 12191998 w 12191998"/>
                <a:gd name="connsiteY6" fmla="*/ 1074416 h 3928703"/>
                <a:gd name="connsiteX7" fmla="*/ 12191998 w 12191998"/>
                <a:gd name="connsiteY7" fmla="*/ 3928703 h 3928703"/>
                <a:gd name="connsiteX8" fmla="*/ 0 w 12191998"/>
                <a:gd name="connsiteY8" fmla="*/ 3928703 h 3928703"/>
                <a:gd name="connsiteX9" fmla="*/ 0 w 12191998"/>
                <a:gd name="connsiteY9" fmla="*/ 1301795 h 3928703"/>
                <a:gd name="connsiteX10" fmla="*/ 0 w 12191998"/>
                <a:gd name="connsiteY10" fmla="*/ 1285245 h 3928703"/>
                <a:gd name="connsiteX11" fmla="*/ 172328 w 12191998"/>
                <a:gd name="connsiteY11" fmla="*/ 1134761 h 3928703"/>
                <a:gd name="connsiteX12" fmla="*/ 1498059 w 12191998"/>
                <a:gd name="connsiteY12" fmla="*/ 280831 h 3928703"/>
                <a:gd name="connsiteX13" fmla="*/ 2947480 w 12191998"/>
                <a:gd name="connsiteY13" fmla="*/ 553205 h 3928703"/>
                <a:gd name="connsiteX14" fmla="*/ 4140432 w 12191998"/>
                <a:gd name="connsiteY14" fmla="*/ 1034802 h 3928703"/>
                <a:gd name="connsiteX15" fmla="*/ 5353130 w 12191998"/>
                <a:gd name="connsiteY15" fmla="*/ 776779 h 392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1998" h="3928703">
                  <a:moveTo>
                    <a:pt x="5353130" y="776779"/>
                  </a:moveTo>
                  <a:cubicBezTo>
                    <a:pt x="5811354" y="606370"/>
                    <a:pt x="6109772" y="93078"/>
                    <a:pt x="6889776" y="12347"/>
                  </a:cubicBezTo>
                  <a:cubicBezTo>
                    <a:pt x="7669780" y="-68384"/>
                    <a:pt x="8005138" y="255516"/>
                    <a:pt x="8639782" y="727817"/>
                  </a:cubicBezTo>
                  <a:cubicBezTo>
                    <a:pt x="9274426" y="1200118"/>
                    <a:pt x="9676048" y="2226281"/>
                    <a:pt x="10175131" y="2323639"/>
                  </a:cubicBezTo>
                  <a:cubicBezTo>
                    <a:pt x="10674214" y="2420997"/>
                    <a:pt x="11253280" y="1529214"/>
                    <a:pt x="11634280" y="1311963"/>
                  </a:cubicBezTo>
                  <a:cubicBezTo>
                    <a:pt x="11824780" y="1203338"/>
                    <a:pt x="11975761" y="1139702"/>
                    <a:pt x="12106983" y="1098562"/>
                  </a:cubicBezTo>
                  <a:lnTo>
                    <a:pt x="12191998" y="1074416"/>
                  </a:lnTo>
                  <a:lnTo>
                    <a:pt x="12191998" y="3928703"/>
                  </a:lnTo>
                  <a:lnTo>
                    <a:pt x="0" y="3928703"/>
                  </a:lnTo>
                  <a:lnTo>
                    <a:pt x="0" y="1301795"/>
                  </a:lnTo>
                  <a:lnTo>
                    <a:pt x="0" y="1285245"/>
                  </a:lnTo>
                  <a:lnTo>
                    <a:pt x="172328" y="1134761"/>
                  </a:lnTo>
                  <a:cubicBezTo>
                    <a:pt x="619669" y="746935"/>
                    <a:pt x="1065381" y="390064"/>
                    <a:pt x="1498059" y="280831"/>
                  </a:cubicBezTo>
                  <a:cubicBezTo>
                    <a:pt x="1992548" y="155993"/>
                    <a:pt x="2449027" y="398515"/>
                    <a:pt x="2947480" y="553205"/>
                  </a:cubicBezTo>
                  <a:cubicBezTo>
                    <a:pt x="3445933" y="707895"/>
                    <a:pt x="3626643" y="957444"/>
                    <a:pt x="4140432" y="1034802"/>
                  </a:cubicBezTo>
                  <a:cubicBezTo>
                    <a:pt x="4654221" y="1112160"/>
                    <a:pt x="4894906" y="947188"/>
                    <a:pt x="5353130" y="776779"/>
                  </a:cubicBezTo>
                  <a:close/>
                </a:path>
              </a:pathLst>
            </a:custGeom>
            <a:gradFill>
              <a:gsLst>
                <a:gs pos="62000">
                  <a:srgbClr val="74A0BC"/>
                </a:gs>
                <a:gs pos="100000">
                  <a:srgbClr val="449CAF"/>
                </a:gs>
                <a:gs pos="0">
                  <a:srgbClr val="AAA4CA"/>
                </a:gs>
              </a:gsLst>
              <a:lin ang="13500000" scaled="1"/>
            </a:gradFill>
            <a:ln>
              <a:noFill/>
            </a:ln>
            <a:effectLst>
              <a:outerShdw blurRad="317500" dist="38100" dir="16200000" rotWithShape="0">
                <a:srgbClr val="449CAF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9B0D061-1EF1-4AB9-B9C2-E8A38E0E64D6}"/>
                </a:ext>
              </a:extLst>
            </p:cNvPr>
            <p:cNvSpPr/>
            <p:nvPr/>
          </p:nvSpPr>
          <p:spPr>
            <a:xfrm>
              <a:off x="6737492" y="2849831"/>
              <a:ext cx="204510" cy="204510"/>
            </a:xfrm>
            <a:prstGeom prst="ellipse">
              <a:avLst/>
            </a:prstGeom>
            <a:solidFill>
              <a:srgbClr val="EC7E7E"/>
            </a:solidFill>
            <a:ln w="66675">
              <a:solidFill>
                <a:schemeClr val="bg1"/>
              </a:solidFill>
            </a:ln>
            <a:effectLst>
              <a:outerShdw blurRad="63500" dist="38100" dir="2700000" algn="tl" rotWithShape="0">
                <a:srgbClr val="482910">
                  <a:alpha val="21961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1BE27E9-2467-46C6-BA99-11E1F1D34939}"/>
                </a:ext>
              </a:extLst>
            </p:cNvPr>
            <p:cNvGrpSpPr/>
            <p:nvPr/>
          </p:nvGrpSpPr>
          <p:grpSpPr>
            <a:xfrm>
              <a:off x="741658" y="6166589"/>
              <a:ext cx="10708683" cy="338554"/>
              <a:chOff x="1165626" y="6166589"/>
              <a:chExt cx="10708683" cy="33855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1CAF89-9E7E-4F3D-994C-27B333CDA151}"/>
                  </a:ext>
                </a:extLst>
              </p:cNvPr>
              <p:cNvSpPr txBox="1"/>
              <p:nvPr/>
            </p:nvSpPr>
            <p:spPr>
              <a:xfrm>
                <a:off x="1113528" y="6166589"/>
                <a:ext cx="6880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MON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410C7F-4680-495D-9631-319CC2691BE4}"/>
                  </a:ext>
                </a:extLst>
              </p:cNvPr>
              <p:cNvSpPr txBox="1"/>
              <p:nvPr/>
            </p:nvSpPr>
            <p:spPr>
              <a:xfrm>
                <a:off x="2651035" y="6166589"/>
                <a:ext cx="5453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TUE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4CA1C3-815E-4ADF-88EC-66664180DAE5}"/>
                  </a:ext>
                </a:extLst>
              </p:cNvPr>
              <p:cNvSpPr txBox="1"/>
              <p:nvPr/>
            </p:nvSpPr>
            <p:spPr>
              <a:xfrm>
                <a:off x="4065911" y="6166589"/>
                <a:ext cx="633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WED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22D5D4E-4127-4825-A7CD-2635FD50CC46}"/>
                  </a:ext>
                </a:extLst>
              </p:cNvPr>
              <p:cNvSpPr txBox="1"/>
              <p:nvPr/>
            </p:nvSpPr>
            <p:spPr>
              <a:xfrm>
                <a:off x="5555328" y="6166589"/>
                <a:ext cx="5870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THU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F8F0FC-059B-4BE6-9C96-8CAE8EE54821}"/>
                  </a:ext>
                </a:extLst>
              </p:cNvPr>
              <p:cNvSpPr txBox="1"/>
              <p:nvPr/>
            </p:nvSpPr>
            <p:spPr>
              <a:xfrm>
                <a:off x="7029516" y="6166589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 dirty="0">
                    <a:solidFill>
                      <a:srgbClr val="FDE23F"/>
                    </a:solidFill>
                  </a:rPr>
                  <a:t>FRI</a:t>
                </a:r>
                <a:endParaRPr lang="ko-KR" altLang="en-US" dirty="0">
                  <a:solidFill>
                    <a:srgbClr val="FDE23F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574C51-E5B0-4667-8E3F-D2A48C1C8C1C}"/>
                  </a:ext>
                </a:extLst>
              </p:cNvPr>
              <p:cNvSpPr txBox="1"/>
              <p:nvPr/>
            </p:nvSpPr>
            <p:spPr>
              <a:xfrm>
                <a:off x="8398707" y="6166589"/>
                <a:ext cx="526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SAT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7BCE86-EB28-4FB9-87E2-C3322FDCCAEC}"/>
                  </a:ext>
                </a:extLst>
              </p:cNvPr>
              <p:cNvSpPr txBox="1"/>
              <p:nvPr/>
            </p:nvSpPr>
            <p:spPr>
              <a:xfrm>
                <a:off x="9802684" y="616658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SUN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6E2A2C-E99E-4FBC-8A4B-F6D6F635F74B}"/>
                  </a:ext>
                </a:extLst>
              </p:cNvPr>
              <p:cNvSpPr txBox="1"/>
              <p:nvPr/>
            </p:nvSpPr>
            <p:spPr>
              <a:xfrm>
                <a:off x="11238397" y="6166589"/>
                <a:ext cx="6880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u="none" strike="noStrike" cap="none" spc="0" normalizeH="0" baseline="0">
                    <a:ln>
                      <a:noFill/>
                    </a:ln>
                    <a:solidFill>
                      <a:srgbClr val="82846E"/>
                    </a:solidFill>
                    <a:uLnTx/>
                    <a:uFillTx/>
                    <a:latin typeface="Sandoll GtNeoCond 02 Ul" panose="020B0600000101010101" pitchFamily="34" charset="-127"/>
                    <a:ea typeface="Sandoll GtNeoCond 02 Ul" panose="020B0600000101010101" pitchFamily="34" charset="-127"/>
                  </a:defRPr>
                </a:lvl1pPr>
              </a:lstStyle>
              <a:p>
                <a:r>
                  <a:rPr lang="en-US" altLang="ko-KR">
                    <a:solidFill>
                      <a:schemeClr val="bg1"/>
                    </a:solidFill>
                  </a:rPr>
                  <a:t>MON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919CFC0-CD44-4711-BF90-09E777D8C44E}"/>
                </a:ext>
              </a:extLst>
            </p:cNvPr>
            <p:cNvGrpSpPr/>
            <p:nvPr/>
          </p:nvGrpSpPr>
          <p:grpSpPr>
            <a:xfrm>
              <a:off x="646280" y="849834"/>
              <a:ext cx="3699701" cy="1391150"/>
              <a:chOff x="741674" y="527620"/>
              <a:chExt cx="3699701" cy="139115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4B2E5-A953-4603-8B77-7D584860929D}"/>
                  </a:ext>
                </a:extLst>
              </p:cNvPr>
              <p:cNvSpPr txBox="1"/>
              <p:nvPr/>
            </p:nvSpPr>
            <p:spPr>
              <a:xfrm>
                <a:off x="748888" y="896952"/>
                <a:ext cx="3692487" cy="102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43420"/>
                    </a:solidFill>
                    <a:latin typeface="김남윤체" panose="03030502000000000000" pitchFamily="66" charset="-127"/>
                    <a:ea typeface="김남윤체" panose="03030502000000000000" pitchFamily="66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</a:rPr>
                  <a:t>좀 더 꽉 차 보이는 곡선 그래프</a:t>
                </a:r>
                <a:r>
                  <a:rPr lang="en-US" altLang="ko-KR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</a:rPr>
                  <a:t>!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effectLst/>
                    <a:uLnTx/>
                    <a:uFillTx/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  <a:cs typeface="+mn-cs"/>
                  </a:rPr>
                  <a:t>살짝 노란 그림자효과를 줘서 반짝이는 효과를 줘 봤어요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effectLst/>
                    <a:uLnTx/>
                    <a:uFillTx/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  <a:cs typeface="+mn-cs"/>
                  </a:rPr>
                  <a:t>.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3C3A44"/>
                    </a:solidFill>
                    <a:effectLst/>
                    <a:uLnTx/>
                    <a:uFillTx/>
                    <a:latin typeface="Sandoll 네모니2 07 Oblique Lt" panose="020B0600000101010101" pitchFamily="34" charset="-127"/>
                    <a:ea typeface="Sandoll 네모니2 07 Oblique Lt" panose="020B0600000101010101" pitchFamily="34" charset="-127"/>
                    <a:cs typeface="+mn-cs"/>
                  </a:rPr>
                  <a:t> 예쁘게 써 주시기를 바라요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3CD0FD-C39C-4C0B-95CA-C62D3AED5F35}"/>
                  </a:ext>
                </a:extLst>
              </p:cNvPr>
              <p:cNvSpPr txBox="1"/>
              <p:nvPr/>
            </p:nvSpPr>
            <p:spPr>
              <a:xfrm>
                <a:off x="741674" y="527620"/>
                <a:ext cx="481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FACCE"/>
                    </a:solidFill>
                    <a:effectLst/>
                    <a:uLnTx/>
                    <a:uFillTx/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rPr>
                  <a:t>02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FACCE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3909EE-50E6-4F57-B367-F8474867B735}"/>
              </a:ext>
            </a:extLst>
          </p:cNvPr>
          <p:cNvGrpSpPr/>
          <p:nvPr/>
        </p:nvGrpSpPr>
        <p:grpSpPr>
          <a:xfrm>
            <a:off x="5850768" y="870150"/>
            <a:ext cx="1977958" cy="1856487"/>
            <a:chOff x="5850768" y="825852"/>
            <a:chExt cx="1977958" cy="1856487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EFD6240-7CD5-45CB-BB42-9911FF7FE449}"/>
                </a:ext>
              </a:extLst>
            </p:cNvPr>
            <p:cNvSpPr/>
            <p:nvPr/>
          </p:nvSpPr>
          <p:spPr>
            <a:xfrm>
              <a:off x="5850768" y="825852"/>
              <a:ext cx="1977958" cy="1856487"/>
            </a:xfrm>
            <a:custGeom>
              <a:avLst/>
              <a:gdLst>
                <a:gd name="connsiteX0" fmla="*/ 108634 w 1977958"/>
                <a:gd name="connsiteY0" fmla="*/ 0 h 1856487"/>
                <a:gd name="connsiteX1" fmla="*/ 1869324 w 1977958"/>
                <a:gd name="connsiteY1" fmla="*/ 0 h 1856487"/>
                <a:gd name="connsiteX2" fmla="*/ 1977958 w 1977958"/>
                <a:gd name="connsiteY2" fmla="*/ 108634 h 1856487"/>
                <a:gd name="connsiteX3" fmla="*/ 1977958 w 1977958"/>
                <a:gd name="connsiteY3" fmla="*/ 1535336 h 1856487"/>
                <a:gd name="connsiteX4" fmla="*/ 1869324 w 1977958"/>
                <a:gd name="connsiteY4" fmla="*/ 1643970 h 1856487"/>
                <a:gd name="connsiteX5" fmla="*/ 1118851 w 1977958"/>
                <a:gd name="connsiteY5" fmla="*/ 1643970 h 1856487"/>
                <a:gd name="connsiteX6" fmla="*/ 988978 w 1977958"/>
                <a:gd name="connsiteY6" fmla="*/ 1856487 h 1856487"/>
                <a:gd name="connsiteX7" fmla="*/ 859107 w 1977958"/>
                <a:gd name="connsiteY7" fmla="*/ 1643970 h 1856487"/>
                <a:gd name="connsiteX8" fmla="*/ 108634 w 1977958"/>
                <a:gd name="connsiteY8" fmla="*/ 1643970 h 1856487"/>
                <a:gd name="connsiteX9" fmla="*/ 0 w 1977958"/>
                <a:gd name="connsiteY9" fmla="*/ 1535336 h 1856487"/>
                <a:gd name="connsiteX10" fmla="*/ 0 w 1977958"/>
                <a:gd name="connsiteY10" fmla="*/ 108634 h 1856487"/>
                <a:gd name="connsiteX11" fmla="*/ 108634 w 1977958"/>
                <a:gd name="connsiteY11" fmla="*/ 0 h 1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77958" h="1856487">
                  <a:moveTo>
                    <a:pt x="108634" y="0"/>
                  </a:moveTo>
                  <a:lnTo>
                    <a:pt x="1869324" y="0"/>
                  </a:lnTo>
                  <a:cubicBezTo>
                    <a:pt x="1929321" y="0"/>
                    <a:pt x="1977958" y="48637"/>
                    <a:pt x="1977958" y="108634"/>
                  </a:cubicBezTo>
                  <a:lnTo>
                    <a:pt x="1977958" y="1535336"/>
                  </a:lnTo>
                  <a:cubicBezTo>
                    <a:pt x="1977958" y="1595333"/>
                    <a:pt x="1929321" y="1643970"/>
                    <a:pt x="1869324" y="1643970"/>
                  </a:cubicBezTo>
                  <a:lnTo>
                    <a:pt x="1118851" y="1643970"/>
                  </a:lnTo>
                  <a:lnTo>
                    <a:pt x="988978" y="1856487"/>
                  </a:lnTo>
                  <a:lnTo>
                    <a:pt x="859107" y="1643970"/>
                  </a:lnTo>
                  <a:lnTo>
                    <a:pt x="108634" y="1643970"/>
                  </a:lnTo>
                  <a:cubicBezTo>
                    <a:pt x="48637" y="1643970"/>
                    <a:pt x="0" y="1595333"/>
                    <a:pt x="0" y="1535336"/>
                  </a:cubicBezTo>
                  <a:lnTo>
                    <a:pt x="0" y="108634"/>
                  </a:lnTo>
                  <a:cubicBezTo>
                    <a:pt x="0" y="48637"/>
                    <a:pt x="48637" y="0"/>
                    <a:pt x="108634" y="0"/>
                  </a:cubicBezTo>
                  <a:close/>
                </a:path>
              </a:pathLst>
            </a:custGeom>
            <a:solidFill>
              <a:srgbClr val="449CAF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32CA5C6-32B7-4A02-948C-EA7364FC2A57}"/>
                </a:ext>
              </a:extLst>
            </p:cNvPr>
            <p:cNvGrpSpPr/>
            <p:nvPr/>
          </p:nvGrpSpPr>
          <p:grpSpPr>
            <a:xfrm>
              <a:off x="5965151" y="1031149"/>
              <a:ext cx="1749197" cy="1220250"/>
              <a:chOff x="2033028" y="2258571"/>
              <a:chExt cx="1749197" cy="122025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CF8041-43D0-4EAF-88B6-7C76C2294B84}"/>
                  </a:ext>
                </a:extLst>
              </p:cNvPr>
              <p:cNvSpPr txBox="1"/>
              <p:nvPr/>
            </p:nvSpPr>
            <p:spPr>
              <a:xfrm>
                <a:off x="2215768" y="2258571"/>
                <a:ext cx="13837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4000" b="0" i="0" u="none" strike="noStrike" cap="none" spc="0" normalizeH="0" baseline="0">
                    <a:ln>
                      <a:noFill/>
                    </a:ln>
                    <a:solidFill>
                      <a:srgbClr val="F0ECE9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>
                    <a:solidFill>
                      <a:srgbClr val="F3DF68"/>
                    </a:solidFill>
                  </a:rPr>
                  <a:t>4875</a:t>
                </a:r>
                <a:endParaRPr lang="ko-KR" altLang="en-US" dirty="0">
                  <a:solidFill>
                    <a:srgbClr val="F3DF68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74ACC4-2BBC-4AE2-BDCD-E3A48EDB8D9C}"/>
                  </a:ext>
                </a:extLst>
              </p:cNvPr>
              <p:cNvSpPr txBox="1"/>
              <p:nvPr/>
            </p:nvSpPr>
            <p:spPr>
              <a:xfrm>
                <a:off x="2033028" y="2890968"/>
                <a:ext cx="1749197" cy="587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00" b="0" i="0" u="none" strike="noStrike" cap="none" spc="0" normalizeH="0" baseline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2DD68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dirty="0" err="1">
                    <a:solidFill>
                      <a:srgbClr val="F0ECE9"/>
                    </a:solidFill>
                  </a:rPr>
                  <a:t>ㅔㅔㅅ코인</a:t>
                </a:r>
                <a:r>
                  <a:rPr lang="ko-KR" altLang="en-US" dirty="0">
                    <a:solidFill>
                      <a:srgbClr val="F0ECE9"/>
                    </a:solidFill>
                  </a:rPr>
                  <a:t> 오늘의</a:t>
                </a:r>
                <a:endParaRPr lang="en-US" altLang="ko-KR" dirty="0">
                  <a:solidFill>
                    <a:srgbClr val="F0ECE9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rgbClr val="F0ECE9"/>
                    </a:solidFill>
                  </a:rPr>
                  <a:t>상한가입니다 서둘러</a:t>
                </a:r>
                <a:endParaRPr lang="en-US" altLang="ko-KR" dirty="0">
                  <a:solidFill>
                    <a:srgbClr val="F0ECE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03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775B17-74E6-4546-9867-C87403C64FD6}"/>
              </a:ext>
            </a:extLst>
          </p:cNvPr>
          <p:cNvGrpSpPr/>
          <p:nvPr/>
        </p:nvGrpSpPr>
        <p:grpSpPr>
          <a:xfrm>
            <a:off x="1158606" y="1378256"/>
            <a:ext cx="9884413" cy="3989690"/>
            <a:chOff x="1158606" y="1378256"/>
            <a:chExt cx="9884413" cy="3989690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FAA6AB2-559B-4B2D-8E75-C75A87464718}"/>
                </a:ext>
              </a:extLst>
            </p:cNvPr>
            <p:cNvSpPr/>
            <p:nvPr/>
          </p:nvSpPr>
          <p:spPr>
            <a:xfrm>
              <a:off x="6697210" y="1378256"/>
              <a:ext cx="4345809" cy="1597273"/>
            </a:xfrm>
            <a:custGeom>
              <a:avLst/>
              <a:gdLst>
                <a:gd name="connsiteX0" fmla="*/ 1105613 w 6016232"/>
                <a:gd name="connsiteY0" fmla="*/ 0 h 2211226"/>
                <a:gd name="connsiteX1" fmla="*/ 2022404 w 6016232"/>
                <a:gd name="connsiteY1" fmla="*/ 487454 h 2211226"/>
                <a:gd name="connsiteX2" fmla="*/ 2056864 w 6016232"/>
                <a:gd name="connsiteY2" fmla="*/ 550942 h 2211226"/>
                <a:gd name="connsiteX3" fmla="*/ 2091324 w 6016232"/>
                <a:gd name="connsiteY3" fmla="*/ 487454 h 2211226"/>
                <a:gd name="connsiteX4" fmla="*/ 3008116 w 6016232"/>
                <a:gd name="connsiteY4" fmla="*/ 0 h 2211226"/>
                <a:gd name="connsiteX5" fmla="*/ 3924908 w 6016232"/>
                <a:gd name="connsiteY5" fmla="*/ 487454 h 2211226"/>
                <a:gd name="connsiteX6" fmla="*/ 3959368 w 6016232"/>
                <a:gd name="connsiteY6" fmla="*/ 550942 h 2211226"/>
                <a:gd name="connsiteX7" fmla="*/ 3993828 w 6016232"/>
                <a:gd name="connsiteY7" fmla="*/ 487454 h 2211226"/>
                <a:gd name="connsiteX8" fmla="*/ 4910619 w 6016232"/>
                <a:gd name="connsiteY8" fmla="*/ 0 h 2211226"/>
                <a:gd name="connsiteX9" fmla="*/ 6016232 w 6016232"/>
                <a:gd name="connsiteY9" fmla="*/ 1105613 h 2211226"/>
                <a:gd name="connsiteX10" fmla="*/ 4910619 w 6016232"/>
                <a:gd name="connsiteY10" fmla="*/ 2211226 h 2211226"/>
                <a:gd name="connsiteX11" fmla="*/ 3993828 w 6016232"/>
                <a:gd name="connsiteY11" fmla="*/ 1723772 h 2211226"/>
                <a:gd name="connsiteX12" fmla="*/ 3959368 w 6016232"/>
                <a:gd name="connsiteY12" fmla="*/ 1660284 h 2211226"/>
                <a:gd name="connsiteX13" fmla="*/ 3924908 w 6016232"/>
                <a:gd name="connsiteY13" fmla="*/ 1723772 h 2211226"/>
                <a:gd name="connsiteX14" fmla="*/ 3008116 w 6016232"/>
                <a:gd name="connsiteY14" fmla="*/ 2211226 h 2211226"/>
                <a:gd name="connsiteX15" fmla="*/ 2091324 w 6016232"/>
                <a:gd name="connsiteY15" fmla="*/ 1723772 h 2211226"/>
                <a:gd name="connsiteX16" fmla="*/ 2056864 w 6016232"/>
                <a:gd name="connsiteY16" fmla="*/ 1660284 h 2211226"/>
                <a:gd name="connsiteX17" fmla="*/ 2022404 w 6016232"/>
                <a:gd name="connsiteY17" fmla="*/ 1723772 h 2211226"/>
                <a:gd name="connsiteX18" fmla="*/ 1105613 w 6016232"/>
                <a:gd name="connsiteY18" fmla="*/ 2211226 h 2211226"/>
                <a:gd name="connsiteX19" fmla="*/ 0 w 6016232"/>
                <a:gd name="connsiteY19" fmla="*/ 1105613 h 2211226"/>
                <a:gd name="connsiteX20" fmla="*/ 1105613 w 6016232"/>
                <a:gd name="connsiteY20" fmla="*/ 0 h 22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16232" h="2211226">
                  <a:moveTo>
                    <a:pt x="1105613" y="0"/>
                  </a:moveTo>
                  <a:cubicBezTo>
                    <a:pt x="1487246" y="0"/>
                    <a:pt x="1823718" y="193359"/>
                    <a:pt x="2022404" y="487454"/>
                  </a:cubicBezTo>
                  <a:lnTo>
                    <a:pt x="2056864" y="550942"/>
                  </a:lnTo>
                  <a:lnTo>
                    <a:pt x="2091324" y="487454"/>
                  </a:lnTo>
                  <a:cubicBezTo>
                    <a:pt x="2290011" y="193359"/>
                    <a:pt x="2626483" y="0"/>
                    <a:pt x="3008116" y="0"/>
                  </a:cubicBezTo>
                  <a:cubicBezTo>
                    <a:pt x="3389749" y="0"/>
                    <a:pt x="3726221" y="193359"/>
                    <a:pt x="3924908" y="487454"/>
                  </a:cubicBezTo>
                  <a:lnTo>
                    <a:pt x="3959368" y="550942"/>
                  </a:lnTo>
                  <a:lnTo>
                    <a:pt x="3993828" y="487454"/>
                  </a:lnTo>
                  <a:cubicBezTo>
                    <a:pt x="4192514" y="193359"/>
                    <a:pt x="4528986" y="0"/>
                    <a:pt x="4910619" y="0"/>
                  </a:cubicBezTo>
                  <a:cubicBezTo>
                    <a:pt x="5521232" y="0"/>
                    <a:pt x="6016232" y="495000"/>
                    <a:pt x="6016232" y="1105613"/>
                  </a:cubicBezTo>
                  <a:cubicBezTo>
                    <a:pt x="6016232" y="1716226"/>
                    <a:pt x="5521232" y="2211226"/>
                    <a:pt x="4910619" y="2211226"/>
                  </a:cubicBezTo>
                  <a:cubicBezTo>
                    <a:pt x="4528986" y="2211226"/>
                    <a:pt x="4192514" y="2017867"/>
                    <a:pt x="3993828" y="1723772"/>
                  </a:cubicBezTo>
                  <a:lnTo>
                    <a:pt x="3959368" y="1660284"/>
                  </a:lnTo>
                  <a:lnTo>
                    <a:pt x="3924908" y="1723772"/>
                  </a:lnTo>
                  <a:cubicBezTo>
                    <a:pt x="3726221" y="2017867"/>
                    <a:pt x="3389749" y="2211226"/>
                    <a:pt x="3008116" y="2211226"/>
                  </a:cubicBezTo>
                  <a:cubicBezTo>
                    <a:pt x="2626483" y="2211226"/>
                    <a:pt x="2290011" y="2017867"/>
                    <a:pt x="2091324" y="1723772"/>
                  </a:cubicBezTo>
                  <a:lnTo>
                    <a:pt x="2056864" y="1660284"/>
                  </a:lnTo>
                  <a:lnTo>
                    <a:pt x="2022404" y="1723772"/>
                  </a:lnTo>
                  <a:cubicBezTo>
                    <a:pt x="1823718" y="2017867"/>
                    <a:pt x="1487246" y="2211226"/>
                    <a:pt x="1105613" y="2211226"/>
                  </a:cubicBezTo>
                  <a:cubicBezTo>
                    <a:pt x="495000" y="2211226"/>
                    <a:pt x="0" y="1716226"/>
                    <a:pt x="0" y="1105613"/>
                  </a:cubicBezTo>
                  <a:cubicBezTo>
                    <a:pt x="0" y="495000"/>
                    <a:pt x="495000" y="0"/>
                    <a:pt x="1105613" y="0"/>
                  </a:cubicBezTo>
                  <a:close/>
                </a:path>
              </a:pathLst>
            </a:custGeom>
            <a:noFill/>
            <a:ln w="31750" cap="rnd">
              <a:solidFill>
                <a:srgbClr val="AAA4CA"/>
              </a:solidFill>
              <a:round/>
            </a:ln>
            <a:effectLst>
              <a:outerShdw blurRad="152400" dist="38100" dir="2700000" algn="tl" rotWithShape="0">
                <a:srgbClr val="F3F3F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15EB34-85D3-4061-A164-2C596603AA67}"/>
                </a:ext>
              </a:extLst>
            </p:cNvPr>
            <p:cNvSpPr/>
            <p:nvPr/>
          </p:nvSpPr>
          <p:spPr>
            <a:xfrm>
              <a:off x="6697210" y="3770673"/>
              <a:ext cx="4345809" cy="1597273"/>
            </a:xfrm>
            <a:custGeom>
              <a:avLst/>
              <a:gdLst>
                <a:gd name="connsiteX0" fmla="*/ 1105613 w 6016232"/>
                <a:gd name="connsiteY0" fmla="*/ 0 h 2211226"/>
                <a:gd name="connsiteX1" fmla="*/ 2022404 w 6016232"/>
                <a:gd name="connsiteY1" fmla="*/ 487455 h 2211226"/>
                <a:gd name="connsiteX2" fmla="*/ 2056864 w 6016232"/>
                <a:gd name="connsiteY2" fmla="*/ 550942 h 2211226"/>
                <a:gd name="connsiteX3" fmla="*/ 2091324 w 6016232"/>
                <a:gd name="connsiteY3" fmla="*/ 487455 h 2211226"/>
                <a:gd name="connsiteX4" fmla="*/ 3008116 w 6016232"/>
                <a:gd name="connsiteY4" fmla="*/ 0 h 2211226"/>
                <a:gd name="connsiteX5" fmla="*/ 3924908 w 6016232"/>
                <a:gd name="connsiteY5" fmla="*/ 487455 h 2211226"/>
                <a:gd name="connsiteX6" fmla="*/ 3959368 w 6016232"/>
                <a:gd name="connsiteY6" fmla="*/ 550942 h 2211226"/>
                <a:gd name="connsiteX7" fmla="*/ 3993828 w 6016232"/>
                <a:gd name="connsiteY7" fmla="*/ 487455 h 2211226"/>
                <a:gd name="connsiteX8" fmla="*/ 4910619 w 6016232"/>
                <a:gd name="connsiteY8" fmla="*/ 0 h 2211226"/>
                <a:gd name="connsiteX9" fmla="*/ 6016232 w 6016232"/>
                <a:gd name="connsiteY9" fmla="*/ 1105613 h 2211226"/>
                <a:gd name="connsiteX10" fmla="*/ 4910619 w 6016232"/>
                <a:gd name="connsiteY10" fmla="*/ 2211226 h 2211226"/>
                <a:gd name="connsiteX11" fmla="*/ 3993828 w 6016232"/>
                <a:gd name="connsiteY11" fmla="*/ 1723772 h 2211226"/>
                <a:gd name="connsiteX12" fmla="*/ 3959368 w 6016232"/>
                <a:gd name="connsiteY12" fmla="*/ 1660284 h 2211226"/>
                <a:gd name="connsiteX13" fmla="*/ 3924908 w 6016232"/>
                <a:gd name="connsiteY13" fmla="*/ 1723772 h 2211226"/>
                <a:gd name="connsiteX14" fmla="*/ 3008116 w 6016232"/>
                <a:gd name="connsiteY14" fmla="*/ 2211226 h 2211226"/>
                <a:gd name="connsiteX15" fmla="*/ 2091324 w 6016232"/>
                <a:gd name="connsiteY15" fmla="*/ 1723772 h 2211226"/>
                <a:gd name="connsiteX16" fmla="*/ 2056864 w 6016232"/>
                <a:gd name="connsiteY16" fmla="*/ 1660284 h 2211226"/>
                <a:gd name="connsiteX17" fmla="*/ 2022404 w 6016232"/>
                <a:gd name="connsiteY17" fmla="*/ 1723772 h 2211226"/>
                <a:gd name="connsiteX18" fmla="*/ 1105613 w 6016232"/>
                <a:gd name="connsiteY18" fmla="*/ 2211226 h 2211226"/>
                <a:gd name="connsiteX19" fmla="*/ 0 w 6016232"/>
                <a:gd name="connsiteY19" fmla="*/ 1105613 h 2211226"/>
                <a:gd name="connsiteX20" fmla="*/ 1105613 w 6016232"/>
                <a:gd name="connsiteY20" fmla="*/ 0 h 22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16232" h="2211226">
                  <a:moveTo>
                    <a:pt x="1105613" y="0"/>
                  </a:moveTo>
                  <a:cubicBezTo>
                    <a:pt x="1487246" y="0"/>
                    <a:pt x="1823718" y="193360"/>
                    <a:pt x="2022404" y="487455"/>
                  </a:cubicBezTo>
                  <a:lnTo>
                    <a:pt x="2056864" y="550942"/>
                  </a:lnTo>
                  <a:lnTo>
                    <a:pt x="2091324" y="487455"/>
                  </a:lnTo>
                  <a:cubicBezTo>
                    <a:pt x="2290011" y="193360"/>
                    <a:pt x="2626483" y="0"/>
                    <a:pt x="3008116" y="0"/>
                  </a:cubicBezTo>
                  <a:cubicBezTo>
                    <a:pt x="3389749" y="0"/>
                    <a:pt x="3726221" y="193360"/>
                    <a:pt x="3924908" y="487455"/>
                  </a:cubicBezTo>
                  <a:lnTo>
                    <a:pt x="3959368" y="550942"/>
                  </a:lnTo>
                  <a:lnTo>
                    <a:pt x="3993828" y="487455"/>
                  </a:lnTo>
                  <a:cubicBezTo>
                    <a:pt x="4192514" y="193360"/>
                    <a:pt x="4528986" y="0"/>
                    <a:pt x="4910619" y="0"/>
                  </a:cubicBezTo>
                  <a:cubicBezTo>
                    <a:pt x="5521232" y="0"/>
                    <a:pt x="6016232" y="495000"/>
                    <a:pt x="6016232" y="1105613"/>
                  </a:cubicBezTo>
                  <a:cubicBezTo>
                    <a:pt x="6016232" y="1716226"/>
                    <a:pt x="5521232" y="2211226"/>
                    <a:pt x="4910619" y="2211226"/>
                  </a:cubicBezTo>
                  <a:cubicBezTo>
                    <a:pt x="4528986" y="2211226"/>
                    <a:pt x="4192514" y="2017867"/>
                    <a:pt x="3993828" y="1723772"/>
                  </a:cubicBezTo>
                  <a:lnTo>
                    <a:pt x="3959368" y="1660284"/>
                  </a:lnTo>
                  <a:lnTo>
                    <a:pt x="3924908" y="1723772"/>
                  </a:lnTo>
                  <a:cubicBezTo>
                    <a:pt x="3726221" y="2017867"/>
                    <a:pt x="3389749" y="2211226"/>
                    <a:pt x="3008116" y="2211226"/>
                  </a:cubicBezTo>
                  <a:cubicBezTo>
                    <a:pt x="2626483" y="2211226"/>
                    <a:pt x="2290011" y="2017867"/>
                    <a:pt x="2091324" y="1723772"/>
                  </a:cubicBezTo>
                  <a:lnTo>
                    <a:pt x="2056864" y="1660284"/>
                  </a:lnTo>
                  <a:lnTo>
                    <a:pt x="2022404" y="1723772"/>
                  </a:lnTo>
                  <a:cubicBezTo>
                    <a:pt x="1823718" y="2017867"/>
                    <a:pt x="1487246" y="2211226"/>
                    <a:pt x="1105613" y="2211226"/>
                  </a:cubicBezTo>
                  <a:cubicBezTo>
                    <a:pt x="495000" y="2211226"/>
                    <a:pt x="0" y="1716226"/>
                    <a:pt x="0" y="1105613"/>
                  </a:cubicBezTo>
                  <a:cubicBezTo>
                    <a:pt x="0" y="495000"/>
                    <a:pt x="495000" y="0"/>
                    <a:pt x="1105613" y="0"/>
                  </a:cubicBezTo>
                  <a:close/>
                </a:path>
              </a:pathLst>
            </a:custGeom>
            <a:solidFill>
              <a:srgbClr val="AAA4CA"/>
            </a:solidFill>
            <a:ln>
              <a:noFill/>
            </a:ln>
            <a:effectLst>
              <a:outerShdw blurRad="139700" sx="102000" sy="102000" algn="ctr" rotWithShape="0">
                <a:srgbClr val="F2DD68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1CB2191-831A-477E-9AE0-454C0A6AA47D}"/>
                </a:ext>
              </a:extLst>
            </p:cNvPr>
            <p:cNvSpPr/>
            <p:nvPr/>
          </p:nvSpPr>
          <p:spPr>
            <a:xfrm>
              <a:off x="5328019" y="1378256"/>
              <a:ext cx="1597273" cy="1597273"/>
            </a:xfrm>
            <a:prstGeom prst="ellipse">
              <a:avLst/>
            </a:prstGeom>
            <a:solidFill>
              <a:srgbClr val="8FACC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BB3134-9845-4ADE-B4BB-34E9921B32B4}"/>
                </a:ext>
              </a:extLst>
            </p:cNvPr>
            <p:cNvSpPr/>
            <p:nvPr/>
          </p:nvSpPr>
          <p:spPr>
            <a:xfrm>
              <a:off x="5328019" y="3770673"/>
              <a:ext cx="1597273" cy="1597273"/>
            </a:xfrm>
            <a:prstGeom prst="ellipse">
              <a:avLst/>
            </a:prstGeom>
            <a:solidFill>
              <a:srgbClr val="8FACC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335600CE-D5DB-4081-B757-18164F5028BD}"/>
                </a:ext>
              </a:extLst>
            </p:cNvPr>
            <p:cNvSpPr/>
            <p:nvPr/>
          </p:nvSpPr>
          <p:spPr>
            <a:xfrm>
              <a:off x="7303247" y="3191409"/>
              <a:ext cx="295378" cy="363381"/>
            </a:xfrm>
            <a:custGeom>
              <a:avLst/>
              <a:gdLst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194260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300140"/>
                <a:gd name="connsiteY0" fmla="*/ 194260 h 363381"/>
                <a:gd name="connsiteX1" fmla="*/ 73844 w 300140"/>
                <a:gd name="connsiteY1" fmla="*/ 194260 h 363381"/>
                <a:gd name="connsiteX2" fmla="*/ 73844 w 300140"/>
                <a:gd name="connsiteY2" fmla="*/ 0 h 363381"/>
                <a:gd name="connsiteX3" fmla="*/ 221533 w 300140"/>
                <a:gd name="connsiteY3" fmla="*/ 0 h 363381"/>
                <a:gd name="connsiteX4" fmla="*/ 221533 w 300140"/>
                <a:gd name="connsiteY4" fmla="*/ 194260 h 363381"/>
                <a:gd name="connsiteX5" fmla="*/ 300140 w 300140"/>
                <a:gd name="connsiteY5" fmla="*/ 184734 h 363381"/>
                <a:gd name="connsiteX6" fmla="*/ 147689 w 300140"/>
                <a:gd name="connsiteY6" fmla="*/ 363381 h 363381"/>
                <a:gd name="connsiteX7" fmla="*/ 0 w 300140"/>
                <a:gd name="connsiteY7" fmla="*/ 194260 h 363381"/>
                <a:gd name="connsiteX0" fmla="*/ 0 w 302522"/>
                <a:gd name="connsiteY0" fmla="*/ 194260 h 363381"/>
                <a:gd name="connsiteX1" fmla="*/ 73844 w 302522"/>
                <a:gd name="connsiteY1" fmla="*/ 194260 h 363381"/>
                <a:gd name="connsiteX2" fmla="*/ 73844 w 302522"/>
                <a:gd name="connsiteY2" fmla="*/ 0 h 363381"/>
                <a:gd name="connsiteX3" fmla="*/ 221533 w 302522"/>
                <a:gd name="connsiteY3" fmla="*/ 0 h 363381"/>
                <a:gd name="connsiteX4" fmla="*/ 221533 w 302522"/>
                <a:gd name="connsiteY4" fmla="*/ 194260 h 363381"/>
                <a:gd name="connsiteX5" fmla="*/ 302522 w 302522"/>
                <a:gd name="connsiteY5" fmla="*/ 194259 h 363381"/>
                <a:gd name="connsiteX6" fmla="*/ 147689 w 302522"/>
                <a:gd name="connsiteY6" fmla="*/ 363381 h 363381"/>
                <a:gd name="connsiteX7" fmla="*/ 0 w 302522"/>
                <a:gd name="connsiteY7" fmla="*/ 194260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14389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76225 w 295378"/>
                <a:gd name="connsiteY1" fmla="*/ 191879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78" h="363381">
                  <a:moveTo>
                    <a:pt x="0" y="191879"/>
                  </a:moveTo>
                  <a:lnTo>
                    <a:pt x="76225" y="191879"/>
                  </a:lnTo>
                  <a:lnTo>
                    <a:pt x="66700" y="0"/>
                  </a:lnTo>
                  <a:lnTo>
                    <a:pt x="214389" y="0"/>
                  </a:lnTo>
                  <a:lnTo>
                    <a:pt x="209626" y="194260"/>
                  </a:lnTo>
                  <a:lnTo>
                    <a:pt x="295378" y="194259"/>
                  </a:lnTo>
                  <a:lnTo>
                    <a:pt x="140545" y="363381"/>
                  </a:lnTo>
                  <a:lnTo>
                    <a:pt x="0" y="191879"/>
                  </a:lnTo>
                  <a:close/>
                </a:path>
              </a:pathLst>
            </a:custGeom>
            <a:solidFill>
              <a:srgbClr val="AAA4CA"/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화살표: 아래쪽 4">
              <a:extLst>
                <a:ext uri="{FF2B5EF4-FFF2-40B4-BE49-F238E27FC236}">
                  <a16:creationId xmlns:a16="http://schemas.microsoft.com/office/drawing/2014/main" id="{7373EDEE-D446-4184-9B76-10182B95FD38}"/>
                </a:ext>
              </a:extLst>
            </p:cNvPr>
            <p:cNvSpPr/>
            <p:nvPr/>
          </p:nvSpPr>
          <p:spPr>
            <a:xfrm>
              <a:off x="8722425" y="3191409"/>
              <a:ext cx="295378" cy="363381"/>
            </a:xfrm>
            <a:custGeom>
              <a:avLst/>
              <a:gdLst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194260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300140"/>
                <a:gd name="connsiteY0" fmla="*/ 194260 h 363381"/>
                <a:gd name="connsiteX1" fmla="*/ 73844 w 300140"/>
                <a:gd name="connsiteY1" fmla="*/ 194260 h 363381"/>
                <a:gd name="connsiteX2" fmla="*/ 73844 w 300140"/>
                <a:gd name="connsiteY2" fmla="*/ 0 h 363381"/>
                <a:gd name="connsiteX3" fmla="*/ 221533 w 300140"/>
                <a:gd name="connsiteY3" fmla="*/ 0 h 363381"/>
                <a:gd name="connsiteX4" fmla="*/ 221533 w 300140"/>
                <a:gd name="connsiteY4" fmla="*/ 194260 h 363381"/>
                <a:gd name="connsiteX5" fmla="*/ 300140 w 300140"/>
                <a:gd name="connsiteY5" fmla="*/ 184734 h 363381"/>
                <a:gd name="connsiteX6" fmla="*/ 147689 w 300140"/>
                <a:gd name="connsiteY6" fmla="*/ 363381 h 363381"/>
                <a:gd name="connsiteX7" fmla="*/ 0 w 300140"/>
                <a:gd name="connsiteY7" fmla="*/ 194260 h 363381"/>
                <a:gd name="connsiteX0" fmla="*/ 0 w 302522"/>
                <a:gd name="connsiteY0" fmla="*/ 194260 h 363381"/>
                <a:gd name="connsiteX1" fmla="*/ 73844 w 302522"/>
                <a:gd name="connsiteY1" fmla="*/ 194260 h 363381"/>
                <a:gd name="connsiteX2" fmla="*/ 73844 w 302522"/>
                <a:gd name="connsiteY2" fmla="*/ 0 h 363381"/>
                <a:gd name="connsiteX3" fmla="*/ 221533 w 302522"/>
                <a:gd name="connsiteY3" fmla="*/ 0 h 363381"/>
                <a:gd name="connsiteX4" fmla="*/ 221533 w 302522"/>
                <a:gd name="connsiteY4" fmla="*/ 194260 h 363381"/>
                <a:gd name="connsiteX5" fmla="*/ 302522 w 302522"/>
                <a:gd name="connsiteY5" fmla="*/ 194259 h 363381"/>
                <a:gd name="connsiteX6" fmla="*/ 147689 w 302522"/>
                <a:gd name="connsiteY6" fmla="*/ 363381 h 363381"/>
                <a:gd name="connsiteX7" fmla="*/ 0 w 302522"/>
                <a:gd name="connsiteY7" fmla="*/ 194260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14389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76225 w 295378"/>
                <a:gd name="connsiteY1" fmla="*/ 191879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78" h="363381">
                  <a:moveTo>
                    <a:pt x="0" y="191879"/>
                  </a:moveTo>
                  <a:lnTo>
                    <a:pt x="76225" y="191879"/>
                  </a:lnTo>
                  <a:lnTo>
                    <a:pt x="66700" y="0"/>
                  </a:lnTo>
                  <a:lnTo>
                    <a:pt x="214389" y="0"/>
                  </a:lnTo>
                  <a:lnTo>
                    <a:pt x="209626" y="194260"/>
                  </a:lnTo>
                  <a:lnTo>
                    <a:pt x="295378" y="194259"/>
                  </a:lnTo>
                  <a:lnTo>
                    <a:pt x="140545" y="363381"/>
                  </a:lnTo>
                  <a:lnTo>
                    <a:pt x="0" y="191879"/>
                  </a:lnTo>
                  <a:close/>
                </a:path>
              </a:pathLst>
            </a:custGeom>
            <a:solidFill>
              <a:srgbClr val="AAA4CA"/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화살표: 아래쪽 4">
              <a:extLst>
                <a:ext uri="{FF2B5EF4-FFF2-40B4-BE49-F238E27FC236}">
                  <a16:creationId xmlns:a16="http://schemas.microsoft.com/office/drawing/2014/main" id="{FB08B369-2A0D-4C8A-AC1C-6D3D96AC4948}"/>
                </a:ext>
              </a:extLst>
            </p:cNvPr>
            <p:cNvSpPr/>
            <p:nvPr/>
          </p:nvSpPr>
          <p:spPr>
            <a:xfrm>
              <a:off x="10126080" y="3191410"/>
              <a:ext cx="295378" cy="363381"/>
            </a:xfrm>
            <a:custGeom>
              <a:avLst/>
              <a:gdLst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194260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295377"/>
                <a:gd name="connsiteY0" fmla="*/ 194260 h 363381"/>
                <a:gd name="connsiteX1" fmla="*/ 73844 w 295377"/>
                <a:gd name="connsiteY1" fmla="*/ 194260 h 363381"/>
                <a:gd name="connsiteX2" fmla="*/ 73844 w 295377"/>
                <a:gd name="connsiteY2" fmla="*/ 0 h 363381"/>
                <a:gd name="connsiteX3" fmla="*/ 221533 w 295377"/>
                <a:gd name="connsiteY3" fmla="*/ 0 h 363381"/>
                <a:gd name="connsiteX4" fmla="*/ 221533 w 295377"/>
                <a:gd name="connsiteY4" fmla="*/ 194260 h 363381"/>
                <a:gd name="connsiteX5" fmla="*/ 295377 w 295377"/>
                <a:gd name="connsiteY5" fmla="*/ 208547 h 363381"/>
                <a:gd name="connsiteX6" fmla="*/ 147689 w 295377"/>
                <a:gd name="connsiteY6" fmla="*/ 363381 h 363381"/>
                <a:gd name="connsiteX7" fmla="*/ 0 w 295377"/>
                <a:gd name="connsiteY7" fmla="*/ 194260 h 363381"/>
                <a:gd name="connsiteX0" fmla="*/ 0 w 300140"/>
                <a:gd name="connsiteY0" fmla="*/ 194260 h 363381"/>
                <a:gd name="connsiteX1" fmla="*/ 73844 w 300140"/>
                <a:gd name="connsiteY1" fmla="*/ 194260 h 363381"/>
                <a:gd name="connsiteX2" fmla="*/ 73844 w 300140"/>
                <a:gd name="connsiteY2" fmla="*/ 0 h 363381"/>
                <a:gd name="connsiteX3" fmla="*/ 221533 w 300140"/>
                <a:gd name="connsiteY3" fmla="*/ 0 h 363381"/>
                <a:gd name="connsiteX4" fmla="*/ 221533 w 300140"/>
                <a:gd name="connsiteY4" fmla="*/ 194260 h 363381"/>
                <a:gd name="connsiteX5" fmla="*/ 300140 w 300140"/>
                <a:gd name="connsiteY5" fmla="*/ 184734 h 363381"/>
                <a:gd name="connsiteX6" fmla="*/ 147689 w 300140"/>
                <a:gd name="connsiteY6" fmla="*/ 363381 h 363381"/>
                <a:gd name="connsiteX7" fmla="*/ 0 w 300140"/>
                <a:gd name="connsiteY7" fmla="*/ 194260 h 363381"/>
                <a:gd name="connsiteX0" fmla="*/ 0 w 302522"/>
                <a:gd name="connsiteY0" fmla="*/ 194260 h 363381"/>
                <a:gd name="connsiteX1" fmla="*/ 73844 w 302522"/>
                <a:gd name="connsiteY1" fmla="*/ 194260 h 363381"/>
                <a:gd name="connsiteX2" fmla="*/ 73844 w 302522"/>
                <a:gd name="connsiteY2" fmla="*/ 0 h 363381"/>
                <a:gd name="connsiteX3" fmla="*/ 221533 w 302522"/>
                <a:gd name="connsiteY3" fmla="*/ 0 h 363381"/>
                <a:gd name="connsiteX4" fmla="*/ 221533 w 302522"/>
                <a:gd name="connsiteY4" fmla="*/ 194260 h 363381"/>
                <a:gd name="connsiteX5" fmla="*/ 302522 w 302522"/>
                <a:gd name="connsiteY5" fmla="*/ 194259 h 363381"/>
                <a:gd name="connsiteX6" fmla="*/ 147689 w 302522"/>
                <a:gd name="connsiteY6" fmla="*/ 363381 h 363381"/>
                <a:gd name="connsiteX7" fmla="*/ 0 w 302522"/>
                <a:gd name="connsiteY7" fmla="*/ 194260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14389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66700 w 295378"/>
                <a:gd name="connsiteY1" fmla="*/ 194260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  <a:gd name="connsiteX0" fmla="*/ 0 w 295378"/>
                <a:gd name="connsiteY0" fmla="*/ 191879 h 363381"/>
                <a:gd name="connsiteX1" fmla="*/ 76225 w 295378"/>
                <a:gd name="connsiteY1" fmla="*/ 191879 h 363381"/>
                <a:gd name="connsiteX2" fmla="*/ 66700 w 295378"/>
                <a:gd name="connsiteY2" fmla="*/ 0 h 363381"/>
                <a:gd name="connsiteX3" fmla="*/ 214389 w 295378"/>
                <a:gd name="connsiteY3" fmla="*/ 0 h 363381"/>
                <a:gd name="connsiteX4" fmla="*/ 209626 w 295378"/>
                <a:gd name="connsiteY4" fmla="*/ 194260 h 363381"/>
                <a:gd name="connsiteX5" fmla="*/ 295378 w 295378"/>
                <a:gd name="connsiteY5" fmla="*/ 194259 h 363381"/>
                <a:gd name="connsiteX6" fmla="*/ 140545 w 295378"/>
                <a:gd name="connsiteY6" fmla="*/ 363381 h 363381"/>
                <a:gd name="connsiteX7" fmla="*/ 0 w 295378"/>
                <a:gd name="connsiteY7" fmla="*/ 191879 h 3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78" h="363381">
                  <a:moveTo>
                    <a:pt x="0" y="191879"/>
                  </a:moveTo>
                  <a:lnTo>
                    <a:pt x="76225" y="191879"/>
                  </a:lnTo>
                  <a:lnTo>
                    <a:pt x="66700" y="0"/>
                  </a:lnTo>
                  <a:lnTo>
                    <a:pt x="214389" y="0"/>
                  </a:lnTo>
                  <a:lnTo>
                    <a:pt x="209626" y="194260"/>
                  </a:lnTo>
                  <a:lnTo>
                    <a:pt x="295378" y="194259"/>
                  </a:lnTo>
                  <a:lnTo>
                    <a:pt x="140545" y="363381"/>
                  </a:lnTo>
                  <a:lnTo>
                    <a:pt x="0" y="191879"/>
                  </a:lnTo>
                  <a:close/>
                </a:path>
              </a:pathLst>
            </a:custGeom>
            <a:solidFill>
              <a:srgbClr val="AAA4CA"/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46F8EA-0F61-41E2-8169-6A7D9256F829}"/>
                </a:ext>
              </a:extLst>
            </p:cNvPr>
            <p:cNvSpPr txBox="1"/>
            <p:nvPr/>
          </p:nvSpPr>
          <p:spPr>
            <a:xfrm>
              <a:off x="1158606" y="2692915"/>
              <a:ext cx="2720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solidFill>
                      <a:srgbClr val="F2DD68">
                        <a:alpha val="0"/>
                      </a:srgbClr>
                    </a:solidFill>
                  </a:ln>
                  <a:solidFill>
                    <a:srgbClr val="F3F3F1"/>
                  </a:solidFill>
                  <a:uLnTx/>
                  <a:uFillTx/>
                  <a:latin typeface="Sandoll 네모니2 03 Basic Rg" panose="020B0600000101010101" pitchFamily="34" charset="-127"/>
                  <a:ea typeface="Sandoll 네모니2 03 Basic Rg" panose="020B0600000101010101" pitchFamily="34" charset="-127"/>
                </a:defRPr>
              </a:lvl1pPr>
            </a:lstStyle>
            <a:p>
              <a:r>
                <a:rPr lang="ko-KR" altLang="en-US" dirty="0">
                  <a:solidFill>
                    <a:srgbClr val="3C3A44"/>
                  </a:solidFill>
                </a:rPr>
                <a:t>다이어트 하는 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285DDE-E2DE-4BD8-9BFB-AE1AB8A8D13E}"/>
                </a:ext>
              </a:extLst>
            </p:cNvPr>
            <p:cNvSpPr txBox="1"/>
            <p:nvPr/>
          </p:nvSpPr>
          <p:spPr>
            <a:xfrm>
              <a:off x="1215682" y="3401809"/>
              <a:ext cx="3692487" cy="102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내 다이어트가 망하는 데에는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항상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이유가 있더라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물 밖에 안 먹은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것 같다면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무엇을 물처럼 먹었는지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잘 생각해보자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A361B-31B9-4074-82F2-554A5D6BCB59}"/>
                </a:ext>
              </a:extLst>
            </p:cNvPr>
            <p:cNvSpPr txBox="1"/>
            <p:nvPr/>
          </p:nvSpPr>
          <p:spPr>
            <a:xfrm>
              <a:off x="1208468" y="232257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FACCE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03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FACC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017828-E44F-498F-81A4-29725ACB75F8}"/>
                </a:ext>
              </a:extLst>
            </p:cNvPr>
            <p:cNvSpPr txBox="1"/>
            <p:nvPr/>
          </p:nvSpPr>
          <p:spPr>
            <a:xfrm>
              <a:off x="6907598" y="4239988"/>
              <a:ext cx="1111370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적게 먹고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0ECE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안 마시기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574138-5D0D-4EC9-955F-C05A6A21F74D}"/>
                </a:ext>
              </a:extLst>
            </p:cNvPr>
            <p:cNvSpPr txBox="1"/>
            <p:nvPr/>
          </p:nvSpPr>
          <p:spPr>
            <a:xfrm>
              <a:off x="8247316" y="4239988"/>
              <a:ext cx="1245596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조금이라도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0ECE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운동하기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CB06D3E-3F5D-4A32-AE4E-2FC2A9173F26}"/>
                </a:ext>
              </a:extLst>
            </p:cNvPr>
            <p:cNvSpPr txBox="1"/>
            <p:nvPr/>
          </p:nvSpPr>
          <p:spPr>
            <a:xfrm>
              <a:off x="9650971" y="4239988"/>
              <a:ext cx="1245596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규칙적으로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0ECE9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0ECE9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잘 자기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0FF9BA-3306-438E-B03D-92928628690A}"/>
                </a:ext>
              </a:extLst>
            </p:cNvPr>
            <p:cNvSpPr txBox="1"/>
            <p:nvPr/>
          </p:nvSpPr>
          <p:spPr>
            <a:xfrm>
              <a:off x="6925292" y="2267815"/>
              <a:ext cx="111137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과식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과음</a:t>
              </a:r>
            </a:p>
          </p:txBody>
        </p:sp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917FA5A5-F504-4C4E-834D-982927F3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81903" y="1798499"/>
              <a:ext cx="461588" cy="46158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924E9A-B26A-4665-AD6F-2604154F4E75}"/>
                </a:ext>
              </a:extLst>
            </p:cNvPr>
            <p:cNvSpPr txBox="1"/>
            <p:nvPr/>
          </p:nvSpPr>
          <p:spPr>
            <a:xfrm>
              <a:off x="8305273" y="2267815"/>
              <a:ext cx="111137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적은 운동</a:t>
              </a:r>
            </a:p>
          </p:txBody>
        </p: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BE16C3CD-7FD5-4902-B47C-0950EA93A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51468" y="1735977"/>
              <a:ext cx="520751" cy="52075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628087-60A0-4CE4-B7D0-F38E7C608E24}"/>
                </a:ext>
              </a:extLst>
            </p:cNvPr>
            <p:cNvSpPr txBox="1"/>
            <p:nvPr/>
          </p:nvSpPr>
          <p:spPr>
            <a:xfrm>
              <a:off x="9683620" y="2275543"/>
              <a:ext cx="111137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늦은 잠</a:t>
              </a:r>
            </a:p>
          </p:txBody>
        </p:sp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4078DC31-CA31-411E-89F7-01605EF0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95271" y="1768013"/>
              <a:ext cx="488068" cy="48806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2C98BC7-E674-4959-A470-F893948F430E}"/>
                </a:ext>
              </a:extLst>
            </p:cNvPr>
            <p:cNvSpPr txBox="1"/>
            <p:nvPr/>
          </p:nvSpPr>
          <p:spPr>
            <a:xfrm>
              <a:off x="5549940" y="1978376"/>
              <a:ext cx="1111370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문제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?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4528068-CA49-4A65-889A-542858845366}"/>
                </a:ext>
              </a:extLst>
            </p:cNvPr>
            <p:cNvSpPr txBox="1"/>
            <p:nvPr/>
          </p:nvSpPr>
          <p:spPr>
            <a:xfrm>
              <a:off x="5547129" y="4384589"/>
              <a:ext cx="1111370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해결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C3A44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!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3A44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30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5BE63B35-3504-4944-8CD7-6F8EC647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945966" y="2967937"/>
            <a:ext cx="561971" cy="561971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179144B-2C4C-490E-B27A-AF9862DC5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839954" y="2967937"/>
            <a:ext cx="561971" cy="5619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B4A1E2-F351-4FA9-942B-0230CB61D03E}"/>
              </a:ext>
            </a:extLst>
          </p:cNvPr>
          <p:cNvSpPr txBox="1"/>
          <p:nvPr/>
        </p:nvSpPr>
        <p:spPr>
          <a:xfrm>
            <a:off x="1665247" y="1344695"/>
            <a:ext cx="1810111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dirty="0">
                <a:ln>
                  <a:solidFill>
                    <a:srgbClr val="F0ECE9"/>
                  </a:solidFill>
                </a:ln>
              </a:rPr>
              <a:t>01</a:t>
            </a:r>
            <a:endParaRPr lang="ko-KR" altLang="en-US" dirty="0">
              <a:ln>
                <a:solidFill>
                  <a:srgbClr val="F0ECE9"/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99D5D-45CB-4D68-AE0F-7AC479962708}"/>
              </a:ext>
            </a:extLst>
          </p:cNvPr>
          <p:cNvSpPr txBox="1"/>
          <p:nvPr/>
        </p:nvSpPr>
        <p:spPr>
          <a:xfrm>
            <a:off x="1628378" y="3206743"/>
            <a:ext cx="18838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알록달록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66DB3-D0D4-4544-96E1-485E89EE5889}"/>
              </a:ext>
            </a:extLst>
          </p:cNvPr>
          <p:cNvSpPr txBox="1"/>
          <p:nvPr/>
        </p:nvSpPr>
        <p:spPr>
          <a:xfrm>
            <a:off x="5095117" y="1344695"/>
            <a:ext cx="2001766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64BC1-BEEF-4E19-B8DE-5A85AC0F2C5A}"/>
              </a:ext>
            </a:extLst>
          </p:cNvPr>
          <p:cNvSpPr txBox="1"/>
          <p:nvPr/>
        </p:nvSpPr>
        <p:spPr>
          <a:xfrm>
            <a:off x="5366474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노란색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EF257-5753-4CAE-A962-C5CED82BB872}"/>
              </a:ext>
            </a:extLst>
          </p:cNvPr>
          <p:cNvSpPr txBox="1"/>
          <p:nvPr/>
        </p:nvSpPr>
        <p:spPr>
          <a:xfrm>
            <a:off x="8716643" y="1344695"/>
            <a:ext cx="2008883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B7D83-9051-4E89-A68F-B61CBC9E6384}"/>
              </a:ext>
            </a:extLst>
          </p:cNvPr>
          <p:cNvSpPr txBox="1"/>
          <p:nvPr/>
        </p:nvSpPr>
        <p:spPr>
          <a:xfrm>
            <a:off x="8991558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윤곽선</a:t>
            </a:r>
          </a:p>
        </p:txBody>
      </p:sp>
    </p:spTree>
    <p:extLst>
      <p:ext uri="{BB962C8B-B14F-4D97-AF65-F5344CB8AC3E}">
        <p14:creationId xmlns:p14="http://schemas.microsoft.com/office/powerpoint/2010/main" val="53811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5BE63B35-3504-4944-8CD7-6F8EC647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945966" y="2967937"/>
            <a:ext cx="561971" cy="561971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179144B-2C4C-490E-B27A-AF9862DC5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839954" y="2967937"/>
            <a:ext cx="561971" cy="561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C66DB3-D0D4-4544-96E1-485E89EE5889}"/>
              </a:ext>
            </a:extLst>
          </p:cNvPr>
          <p:cNvSpPr txBox="1"/>
          <p:nvPr/>
        </p:nvSpPr>
        <p:spPr>
          <a:xfrm>
            <a:off x="5095117" y="1344695"/>
            <a:ext cx="2001766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64BC1-BEEF-4E19-B8DE-5A85AC0F2C5A}"/>
              </a:ext>
            </a:extLst>
          </p:cNvPr>
          <p:cNvSpPr txBox="1"/>
          <p:nvPr/>
        </p:nvSpPr>
        <p:spPr>
          <a:xfrm>
            <a:off x="5366474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노란색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EF257-5753-4CAE-A962-C5CED82BB872}"/>
              </a:ext>
            </a:extLst>
          </p:cNvPr>
          <p:cNvSpPr txBox="1"/>
          <p:nvPr/>
        </p:nvSpPr>
        <p:spPr>
          <a:xfrm>
            <a:off x="8716643" y="1344695"/>
            <a:ext cx="2008883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B7D83-9051-4E89-A68F-B61CBC9E6384}"/>
              </a:ext>
            </a:extLst>
          </p:cNvPr>
          <p:cNvSpPr txBox="1"/>
          <p:nvPr/>
        </p:nvSpPr>
        <p:spPr>
          <a:xfrm>
            <a:off x="8991558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윤곽선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E14C6-102B-6643-885B-C5ADCC2426A6}"/>
              </a:ext>
            </a:extLst>
          </p:cNvPr>
          <p:cNvSpPr txBox="1"/>
          <p:nvPr/>
        </p:nvSpPr>
        <p:spPr>
          <a:xfrm>
            <a:off x="1665247" y="1344695"/>
            <a:ext cx="1810111" cy="1862048"/>
          </a:xfrm>
          <a:prstGeom prst="rect">
            <a:avLst/>
          </a:prstGeom>
          <a:noFill/>
          <a:effectLst>
            <a:outerShdw dist="101600" dir="2700000" algn="tl" rotWithShape="0">
              <a:srgbClr val="EAA4BB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spc="-150" dirty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01</a:t>
            </a:r>
            <a:endParaRPr lang="ko-KR" altLang="en-US" sz="11500" spc="-150" dirty="0">
              <a:solidFill>
                <a:srgbClr val="F2DD68"/>
              </a:solidFill>
              <a:latin typeface="Sandoll 네모니2 09 Oblique Bd" panose="020B0600000101010101" pitchFamily="34" charset="-127"/>
              <a:ea typeface="Sandoll 네모니2 09 Oblique B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7A50-0565-F94B-B456-FF9FF1F0D74A}"/>
              </a:ext>
            </a:extLst>
          </p:cNvPr>
          <p:cNvSpPr txBox="1"/>
          <p:nvPr/>
        </p:nvSpPr>
        <p:spPr>
          <a:xfrm>
            <a:off x="1628379" y="3206743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effectLst>
                  <a:outerShdw dist="63500" dir="2700000" algn="tl" rotWithShape="0">
                    <a:srgbClr val="EAA4BB"/>
                  </a:outerShdw>
                </a:effectLst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rPr>
              <a:t>알록달록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77CDC-A443-794E-8DE9-BD2A51203ADB}"/>
              </a:ext>
            </a:extLst>
          </p:cNvPr>
          <p:cNvSpPr txBox="1"/>
          <p:nvPr/>
        </p:nvSpPr>
        <p:spPr>
          <a:xfrm>
            <a:off x="1859214" y="4014010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여름이었다</a:t>
            </a:r>
            <a:r>
              <a:rPr lang="en-US" altLang="ko-KR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.</a:t>
            </a:r>
            <a:endParaRPr lang="ko-KR" altLang="en-US" sz="20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1AEB75-EFF0-6C4E-B544-96B16D5CD52F}"/>
              </a:ext>
            </a:extLst>
          </p:cNvPr>
          <p:cNvSpPr txBox="1"/>
          <p:nvPr/>
        </p:nvSpPr>
        <p:spPr>
          <a:xfrm>
            <a:off x="1286943" y="4598512"/>
            <a:ext cx="2566728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올해의 색에서</a:t>
            </a:r>
            <a:endParaRPr lang="en-US" altLang="ko-KR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알록달록 팔레트만 모은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청량톡톡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08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5BE63B35-3504-4944-8CD7-6F8EC647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945966" y="2967937"/>
            <a:ext cx="561971" cy="561971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179144B-2C4C-490E-B27A-AF9862DC5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839954" y="2967937"/>
            <a:ext cx="561971" cy="561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C66DB3-D0D4-4544-96E1-485E89EE5889}"/>
              </a:ext>
            </a:extLst>
          </p:cNvPr>
          <p:cNvSpPr txBox="1"/>
          <p:nvPr/>
        </p:nvSpPr>
        <p:spPr>
          <a:xfrm>
            <a:off x="5095117" y="1344695"/>
            <a:ext cx="2001766" cy="1862048"/>
          </a:xfrm>
          <a:prstGeom prst="rect">
            <a:avLst/>
          </a:prstGeom>
          <a:noFill/>
          <a:effectLst>
            <a:outerShdw dist="101600" dir="2700000" algn="tl" rotWithShape="0">
              <a:srgbClr val="EAA4BB"/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64BC1-BEEF-4E19-B8DE-5A85AC0F2C5A}"/>
              </a:ext>
            </a:extLst>
          </p:cNvPr>
          <p:cNvSpPr txBox="1"/>
          <p:nvPr/>
        </p:nvSpPr>
        <p:spPr>
          <a:xfrm>
            <a:off x="5366474" y="3206743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effectLst>
                  <a:outerShdw dist="63500" dir="2700000" algn="tl" rotWithShape="0">
                    <a:srgbClr val="EAA4BB"/>
                  </a:outerShdw>
                </a:effectLst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/>
              <a:t>노란색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EF257-5753-4CAE-A962-C5CED82BB872}"/>
              </a:ext>
            </a:extLst>
          </p:cNvPr>
          <p:cNvSpPr txBox="1"/>
          <p:nvPr/>
        </p:nvSpPr>
        <p:spPr>
          <a:xfrm>
            <a:off x="8716643" y="1344695"/>
            <a:ext cx="2008883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ln>
                  <a:solidFill>
                    <a:srgbClr val="F3F4F1"/>
                  </a:solidFill>
                </a:ln>
                <a:noFill/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B7D83-9051-4E89-A68F-B61CBC9E6384}"/>
              </a:ext>
            </a:extLst>
          </p:cNvPr>
          <p:cNvSpPr txBox="1"/>
          <p:nvPr/>
        </p:nvSpPr>
        <p:spPr>
          <a:xfrm>
            <a:off x="8991558" y="3206743"/>
            <a:ext cx="14590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 w="6350">
                  <a:solidFill>
                    <a:srgbClr val="F3F4F1"/>
                  </a:solidFill>
                </a:ln>
                <a:noFill/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>
                <a:ln w="6350">
                  <a:solidFill>
                    <a:srgbClr val="F0ECE9"/>
                  </a:solidFill>
                </a:ln>
              </a:rPr>
              <a:t>윤곽선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E14C6-102B-6643-885B-C5ADCC2426A6}"/>
              </a:ext>
            </a:extLst>
          </p:cNvPr>
          <p:cNvSpPr txBox="1"/>
          <p:nvPr/>
        </p:nvSpPr>
        <p:spPr>
          <a:xfrm>
            <a:off x="1665247" y="1344695"/>
            <a:ext cx="1810111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spc="-150" dirty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01</a:t>
            </a:r>
            <a:endParaRPr lang="ko-KR" altLang="en-US" sz="11500" spc="-150" dirty="0">
              <a:solidFill>
                <a:srgbClr val="F2DD68"/>
              </a:solidFill>
              <a:latin typeface="Sandoll 네모니2 09 Oblique Bd" panose="020B0600000101010101" pitchFamily="34" charset="-127"/>
              <a:ea typeface="Sandoll 네모니2 09 Oblique B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7A50-0565-F94B-B456-FF9FF1F0D74A}"/>
              </a:ext>
            </a:extLst>
          </p:cNvPr>
          <p:cNvSpPr txBox="1"/>
          <p:nvPr/>
        </p:nvSpPr>
        <p:spPr>
          <a:xfrm>
            <a:off x="1628378" y="3206743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rPr>
              <a:t>알록달록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36B3-38D7-8D40-BA91-2ECC8CFD2061}"/>
              </a:ext>
            </a:extLst>
          </p:cNvPr>
          <p:cNvSpPr txBox="1"/>
          <p:nvPr/>
        </p:nvSpPr>
        <p:spPr>
          <a:xfrm>
            <a:off x="5242244" y="4014010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팬톤</a:t>
            </a:r>
            <a:r>
              <a:rPr lang="ko-KR" altLang="en-US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올해의 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EE49A-F66B-5D4A-BCB8-720FED80995B}"/>
              </a:ext>
            </a:extLst>
          </p:cNvPr>
          <p:cNvSpPr txBox="1"/>
          <p:nvPr/>
        </p:nvSpPr>
        <p:spPr>
          <a:xfrm>
            <a:off x="5164099" y="4598512"/>
            <a:ext cx="1885453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팔레트 활용</a:t>
            </a:r>
            <a:endParaRPr lang="en-US" altLang="ko-KR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가장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트렌디한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피피티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8AE48-23ED-9B4D-A571-0BDFFE8BBA97}"/>
              </a:ext>
            </a:extLst>
          </p:cNvPr>
          <p:cNvSpPr txBox="1"/>
          <p:nvPr/>
        </p:nvSpPr>
        <p:spPr>
          <a:xfrm>
            <a:off x="1859214" y="4014010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여름이었다</a:t>
            </a:r>
            <a:r>
              <a:rPr lang="en-US" altLang="ko-KR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.</a:t>
            </a:r>
            <a:endParaRPr lang="ko-KR" altLang="en-US" sz="20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E9F453-49D8-B442-A946-3989CF975FFC}"/>
              </a:ext>
            </a:extLst>
          </p:cNvPr>
          <p:cNvSpPr txBox="1"/>
          <p:nvPr/>
        </p:nvSpPr>
        <p:spPr>
          <a:xfrm>
            <a:off x="1286943" y="4598512"/>
            <a:ext cx="2566728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올해의 색에서</a:t>
            </a:r>
            <a:endParaRPr lang="en-US" altLang="ko-KR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알록달록 팔레트만 모은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청량톡톡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17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5BE63B35-3504-4944-8CD7-6F8EC647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945966" y="2967937"/>
            <a:ext cx="561971" cy="561971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179144B-2C4C-490E-B27A-AF9862DC5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39954" y="2967937"/>
            <a:ext cx="561971" cy="561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C66DB3-D0D4-4544-96E1-485E89EE5889}"/>
              </a:ext>
            </a:extLst>
          </p:cNvPr>
          <p:cNvSpPr txBox="1"/>
          <p:nvPr/>
        </p:nvSpPr>
        <p:spPr>
          <a:xfrm>
            <a:off x="5095117" y="1344695"/>
            <a:ext cx="200176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64BC1-BEEF-4E19-B8DE-5A85AC0F2C5A}"/>
              </a:ext>
            </a:extLst>
          </p:cNvPr>
          <p:cNvSpPr txBox="1"/>
          <p:nvPr/>
        </p:nvSpPr>
        <p:spPr>
          <a:xfrm>
            <a:off x="5366474" y="3206743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/>
              <a:t>노란색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EF257-5753-4CAE-A962-C5CED82BB872}"/>
              </a:ext>
            </a:extLst>
          </p:cNvPr>
          <p:cNvSpPr txBox="1"/>
          <p:nvPr/>
        </p:nvSpPr>
        <p:spPr>
          <a:xfrm>
            <a:off x="8716643" y="1344695"/>
            <a:ext cx="2008883" cy="1862048"/>
          </a:xfrm>
          <a:prstGeom prst="rect">
            <a:avLst/>
          </a:prstGeom>
          <a:noFill/>
          <a:effectLst>
            <a:outerShdw dist="101600" dir="2700000" algn="tl" rotWithShape="0">
              <a:srgbClr val="EAA4BB"/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500" spc="-15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B7D83-9051-4E89-A68F-B61CBC9E6384}"/>
              </a:ext>
            </a:extLst>
          </p:cNvPr>
          <p:cNvSpPr txBox="1"/>
          <p:nvPr/>
        </p:nvSpPr>
        <p:spPr>
          <a:xfrm>
            <a:off x="8991558" y="3206743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effectLst>
                  <a:outerShdw dist="63500" dir="2700000" algn="tl" rotWithShape="0">
                    <a:srgbClr val="EAA4BB"/>
                  </a:outerShdw>
                </a:effectLst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defRPr>
            </a:lvl1pPr>
          </a:lstStyle>
          <a:p>
            <a:r>
              <a:rPr lang="ko-KR" altLang="en-US" dirty="0"/>
              <a:t>윤곽선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E14C6-102B-6643-885B-C5ADCC2426A6}"/>
              </a:ext>
            </a:extLst>
          </p:cNvPr>
          <p:cNvSpPr txBox="1"/>
          <p:nvPr/>
        </p:nvSpPr>
        <p:spPr>
          <a:xfrm>
            <a:off x="1665247" y="1344695"/>
            <a:ext cx="1810111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spc="-150" dirty="0">
                <a:solidFill>
                  <a:srgbClr val="F2DD68"/>
                </a:solidFill>
                <a:latin typeface="Sandoll 네모니2 09 Oblique Bd" panose="020B0600000101010101" pitchFamily="34" charset="-127"/>
                <a:ea typeface="Sandoll 네모니2 09 Oblique Bd" panose="020B0600000101010101" pitchFamily="34" charset="-127"/>
              </a:rPr>
              <a:t>01</a:t>
            </a:r>
            <a:endParaRPr lang="ko-KR" altLang="en-US" sz="11500" spc="-150" dirty="0">
              <a:solidFill>
                <a:srgbClr val="F2DD68"/>
              </a:solidFill>
              <a:latin typeface="Sandoll 네모니2 09 Oblique Bd" panose="020B0600000101010101" pitchFamily="34" charset="-127"/>
              <a:ea typeface="Sandoll 네모니2 09 Oblique B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7A50-0565-F94B-B456-FF9FF1F0D74A}"/>
              </a:ext>
            </a:extLst>
          </p:cNvPr>
          <p:cNvSpPr txBox="1"/>
          <p:nvPr/>
        </p:nvSpPr>
        <p:spPr>
          <a:xfrm>
            <a:off x="1628378" y="3206743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latin typeface="Sandoll 네모니2 08 Oblique Rg" panose="020B0600000101010101" pitchFamily="34" charset="-127"/>
                <a:ea typeface="Sandoll 네모니2 08 Oblique Rg" panose="020B0600000101010101" pitchFamily="34" charset="-127"/>
              </a:rPr>
              <a:t>알록달록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36B3-38D7-8D40-BA91-2ECC8CFD2061}"/>
              </a:ext>
            </a:extLst>
          </p:cNvPr>
          <p:cNvSpPr txBox="1"/>
          <p:nvPr/>
        </p:nvSpPr>
        <p:spPr>
          <a:xfrm>
            <a:off x="5242244" y="4014010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팬톤</a:t>
            </a:r>
            <a:r>
              <a:rPr lang="ko-KR" altLang="en-US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 올해의 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EE49A-F66B-5D4A-BCB8-720FED80995B}"/>
              </a:ext>
            </a:extLst>
          </p:cNvPr>
          <p:cNvSpPr txBox="1"/>
          <p:nvPr/>
        </p:nvSpPr>
        <p:spPr>
          <a:xfrm>
            <a:off x="5164099" y="4598512"/>
            <a:ext cx="1885453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팔레트 활용</a:t>
            </a:r>
            <a:endParaRPr lang="en-US" altLang="ko-KR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가장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트렌디한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피피티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494906-E0BC-5A41-9A58-F12AEA760981}"/>
              </a:ext>
            </a:extLst>
          </p:cNvPr>
          <p:cNvSpPr txBox="1"/>
          <p:nvPr/>
        </p:nvSpPr>
        <p:spPr>
          <a:xfrm>
            <a:off x="8894580" y="4014010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윤곽선 포인트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37FC0-44F7-7544-9CC9-68EFF135DC95}"/>
              </a:ext>
            </a:extLst>
          </p:cNvPr>
          <p:cNvSpPr txBox="1"/>
          <p:nvPr/>
        </p:nvSpPr>
        <p:spPr>
          <a:xfrm>
            <a:off x="8704628" y="4598512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자칫 단순해지는 디자인에</a:t>
            </a:r>
            <a:endParaRPr lang="en-US" altLang="ko-KR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직관적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,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감각적 포인트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41DC84-BC79-5841-8665-C46F7C5BF858}"/>
              </a:ext>
            </a:extLst>
          </p:cNvPr>
          <p:cNvSpPr txBox="1"/>
          <p:nvPr/>
        </p:nvSpPr>
        <p:spPr>
          <a:xfrm>
            <a:off x="1859214" y="4014010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여름이었다</a:t>
            </a:r>
            <a:r>
              <a:rPr lang="en-US" altLang="ko-KR" sz="20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네모니2 07 Oblique Lt" panose="020B0600000101010101" pitchFamily="34" charset="-127"/>
                <a:ea typeface="Sandoll 네모니2 07 Oblique Lt" panose="020B0600000101010101" pitchFamily="34" charset="-127"/>
              </a:rPr>
              <a:t>.</a:t>
            </a:r>
            <a:endParaRPr lang="ko-KR" altLang="en-US" sz="20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네모니2 07 Oblique Lt" panose="020B0600000101010101" pitchFamily="34" charset="-127"/>
              <a:ea typeface="Sandoll 네모니2 07 Oblique Lt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3978F-2ECC-C34E-8387-42DD0DF7FE5F}"/>
              </a:ext>
            </a:extLst>
          </p:cNvPr>
          <p:cNvSpPr txBox="1"/>
          <p:nvPr/>
        </p:nvSpPr>
        <p:spPr>
          <a:xfrm>
            <a:off x="1286943" y="4598512"/>
            <a:ext cx="2566728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팬톤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2021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 올해의 색에서</a:t>
            </a:r>
            <a:endParaRPr lang="en-US" altLang="ko-KR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알록달록 팔레트만 모은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Sandoll 고딕NeoCond 04 Rg" panose="020B0600000101010101" pitchFamily="34" charset="-127"/>
                <a:ea typeface="Sandoll 고딕NeoCond 04 Rg" panose="020B0600000101010101" pitchFamily="34" charset="-127"/>
              </a:rPr>
              <a:t>청량톡톡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Sandoll 고딕NeoCond 04 Rg" panose="020B0600000101010101" pitchFamily="34" charset="-127"/>
              <a:ea typeface="Sandoll 고딕NeoCond 04 R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2226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4121</TotalTime>
  <Words>663</Words>
  <Application>Microsoft Office PowerPoint</Application>
  <PresentationFormat>와이드스크린</PresentationFormat>
  <Paragraphs>225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23</vt:i4>
      </vt:variant>
    </vt:vector>
  </HeadingPairs>
  <TitlesOfParts>
    <vt:vector size="43" baseType="lpstr">
      <vt:lpstr>Sandoll 네모니2 03 Basic Rg</vt:lpstr>
      <vt:lpstr>Sandoll 네모니2 07 Oblique Lt</vt:lpstr>
      <vt:lpstr>나눔바른고딕</vt:lpstr>
      <vt:lpstr>Sandoll 네모니2 08 Oblique Rg</vt:lpstr>
      <vt:lpstr>Sandoll 고딕NeoCond 04 Rg</vt:lpstr>
      <vt:lpstr>Sandoll Nemony2 02 Basic Lt</vt:lpstr>
      <vt:lpstr>Sandoll Nemony2 09 Oblique Bd</vt:lpstr>
      <vt:lpstr>Sandoll GtNeoCond 02 Ul</vt:lpstr>
      <vt:lpstr>Sandoll 네모니 01 Basic</vt:lpstr>
      <vt:lpstr>나눔고딕</vt:lpstr>
      <vt:lpstr>Sandoll 네모니2 09 Oblique Bd</vt:lpstr>
      <vt:lpstr>맑은 고딕</vt:lpstr>
      <vt:lpstr>Sandoll Nemony2 07 Oblique Lt</vt:lpstr>
      <vt:lpstr>Sandoll 네모니2 06 Oblique Th</vt:lpstr>
      <vt:lpstr>Arial</vt:lpstr>
      <vt:lpstr>여기어때 잘난체 OTF</vt:lpstr>
      <vt:lpstr>1_Office 테마</vt:lpstr>
      <vt:lpstr>2_Office 테마</vt:lpstr>
      <vt:lpstr>3_Office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예린</dc:creator>
  <cp:lastModifiedBy>이예린</cp:lastModifiedBy>
  <cp:revision>238</cp:revision>
  <dcterms:created xsi:type="dcterms:W3CDTF">2020-10-29T09:52:57Z</dcterms:created>
  <dcterms:modified xsi:type="dcterms:W3CDTF">2021-05-10T05:32:19Z</dcterms:modified>
</cp:coreProperties>
</file>